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847" r:id="rId3"/>
    <p:sldId id="849" r:id="rId4"/>
    <p:sldId id="850" r:id="rId5"/>
    <p:sldId id="882" r:id="rId6"/>
    <p:sldId id="881" r:id="rId7"/>
    <p:sldId id="851" r:id="rId8"/>
    <p:sldId id="874" r:id="rId9"/>
    <p:sldId id="883" r:id="rId10"/>
    <p:sldId id="858" r:id="rId11"/>
    <p:sldId id="859" r:id="rId12"/>
    <p:sldId id="884" r:id="rId13"/>
    <p:sldId id="861" r:id="rId14"/>
    <p:sldId id="885" r:id="rId15"/>
    <p:sldId id="886" r:id="rId16"/>
    <p:sldId id="887" r:id="rId17"/>
    <p:sldId id="888" r:id="rId18"/>
    <p:sldId id="889" r:id="rId19"/>
    <p:sldId id="890" r:id="rId20"/>
    <p:sldId id="891" r:id="rId21"/>
    <p:sldId id="852" r:id="rId22"/>
    <p:sldId id="853" r:id="rId23"/>
    <p:sldId id="875" r:id="rId24"/>
    <p:sldId id="892" r:id="rId25"/>
    <p:sldId id="844" r:id="rId26"/>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9" userDrawn="1">
          <p15:clr>
            <a:srgbClr val="A4A3A4"/>
          </p15:clr>
        </p15:guide>
        <p15:guide id="2" orient="horz" pos="232" userDrawn="1">
          <p15:clr>
            <a:srgbClr val="A4A3A4"/>
          </p15:clr>
        </p15:guide>
        <p15:guide id="3" pos="211" userDrawn="1">
          <p15:clr>
            <a:srgbClr val="A4A3A4"/>
          </p15:clr>
        </p15:guide>
        <p15:guide id="4" pos="744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143AD7-E749-5E1E-371D-A585C0C727CD}" name="User" initials="U" userId="Us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296"/>
    <a:srgbClr val="113F67"/>
    <a:srgbClr val="226597"/>
    <a:srgbClr val="052E4C"/>
    <a:srgbClr val="FFC000"/>
    <a:srgbClr val="04294B"/>
    <a:srgbClr val="4B2025"/>
    <a:srgbClr val="ED7D31"/>
    <a:srgbClr val="083967"/>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323" autoAdjust="0"/>
  </p:normalViewPr>
  <p:slideViewPr>
    <p:cSldViewPr snapToGrid="0">
      <p:cViewPr varScale="1">
        <p:scale>
          <a:sx n="99" d="100"/>
          <a:sy n="99" d="100"/>
        </p:scale>
        <p:origin x="774" y="72"/>
      </p:cViewPr>
      <p:guideLst>
        <p:guide orient="horz" pos="799"/>
        <p:guide orient="horz" pos="232"/>
        <p:guide pos="211"/>
        <p:guide pos="744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cirilo flores" userId="09bdd36fc1fcc273" providerId="LiveId" clId="{1DE09B2B-C953-4C1F-930A-10ED61CED454}"/>
    <pc:docChg chg="undo custSel addSld delSld modSld">
      <pc:chgData name="paul cirilo flores" userId="09bdd36fc1fcc273" providerId="LiveId" clId="{1DE09B2B-C953-4C1F-930A-10ED61CED454}" dt="2026-05-16T22:21:10.542" v="1993" actId="47"/>
      <pc:docMkLst>
        <pc:docMk/>
      </pc:docMkLst>
      <pc:sldChg chg="del">
        <pc:chgData name="paul cirilo flores" userId="09bdd36fc1fcc273" providerId="LiveId" clId="{1DE09B2B-C953-4C1F-930A-10ED61CED454}" dt="2026-05-16T22:21:10.542" v="1993" actId="47"/>
        <pc:sldMkLst>
          <pc:docMk/>
          <pc:sldMk cId="2893968332" sldId="845"/>
        </pc:sldMkLst>
      </pc:sldChg>
      <pc:sldChg chg="add">
        <pc:chgData name="paul cirilo flores" userId="09bdd36fc1fcc273" providerId="LiveId" clId="{1DE09B2B-C953-4C1F-930A-10ED61CED454}" dt="2026-05-16T22:21:08.673" v="1992"/>
        <pc:sldMkLst>
          <pc:docMk/>
          <pc:sldMk cId="926717395" sldId="847"/>
        </pc:sldMkLst>
      </pc:sldChg>
      <pc:sldChg chg="modSp mod">
        <pc:chgData name="paul cirilo flores" userId="09bdd36fc1fcc273" providerId="LiveId" clId="{1DE09B2B-C953-4C1F-930A-10ED61CED454}" dt="2026-05-16T21:45:31.636" v="1957" actId="20577"/>
        <pc:sldMkLst>
          <pc:docMk/>
          <pc:sldMk cId="1873773468" sldId="852"/>
        </pc:sldMkLst>
        <pc:spChg chg="mod">
          <ac:chgData name="paul cirilo flores" userId="09bdd36fc1fcc273" providerId="LiveId" clId="{1DE09B2B-C953-4C1F-930A-10ED61CED454}" dt="2026-05-16T21:45:31.636" v="1957" actId="20577"/>
          <ac:spMkLst>
            <pc:docMk/>
            <pc:sldMk cId="1873773468" sldId="852"/>
            <ac:spMk id="3" creationId="{C677FEF7-D396-553D-4AEA-0F4FF99BC425}"/>
          </ac:spMkLst>
        </pc:spChg>
      </pc:sldChg>
      <pc:sldChg chg="modSp mod">
        <pc:chgData name="paul cirilo flores" userId="09bdd36fc1fcc273" providerId="LiveId" clId="{1DE09B2B-C953-4C1F-930A-10ED61CED454}" dt="2026-05-16T22:20:31.018" v="1991" actId="1076"/>
        <pc:sldMkLst>
          <pc:docMk/>
          <pc:sldMk cId="2749842468" sldId="875"/>
        </pc:sldMkLst>
        <pc:spChg chg="mod">
          <ac:chgData name="paul cirilo flores" userId="09bdd36fc1fcc273" providerId="LiveId" clId="{1DE09B2B-C953-4C1F-930A-10ED61CED454}" dt="2026-05-16T22:20:31.018" v="1991" actId="1076"/>
          <ac:spMkLst>
            <pc:docMk/>
            <pc:sldMk cId="2749842468" sldId="875"/>
            <ac:spMk id="3" creationId="{0E2D9C63-BF63-86B3-92B8-C0062B75B64C}"/>
          </ac:spMkLst>
        </pc:spChg>
      </pc:sldChg>
      <pc:sldChg chg="addSp delSp modSp add mod">
        <pc:chgData name="paul cirilo flores" userId="09bdd36fc1fcc273" providerId="LiveId" clId="{1DE09B2B-C953-4C1F-930A-10ED61CED454}" dt="2026-05-16T21:15:08.129" v="980" actId="571"/>
        <pc:sldMkLst>
          <pc:docMk/>
          <pc:sldMk cId="2053670759" sldId="885"/>
        </pc:sldMkLst>
        <pc:spChg chg="del">
          <ac:chgData name="paul cirilo flores" userId="09bdd36fc1fcc273" providerId="LiveId" clId="{1DE09B2B-C953-4C1F-930A-10ED61CED454}" dt="2026-05-16T20:32:57.674" v="4" actId="478"/>
          <ac:spMkLst>
            <pc:docMk/>
            <pc:sldMk cId="2053670759" sldId="885"/>
            <ac:spMk id="2" creationId="{4CE1F56B-8C5E-ED6A-62A3-87232B83C8AF}"/>
          </ac:spMkLst>
        </pc:spChg>
        <pc:spChg chg="del">
          <ac:chgData name="paul cirilo flores" userId="09bdd36fc1fcc273" providerId="LiveId" clId="{1DE09B2B-C953-4C1F-930A-10ED61CED454}" dt="2026-05-16T20:32:57.674" v="4" actId="478"/>
          <ac:spMkLst>
            <pc:docMk/>
            <pc:sldMk cId="2053670759" sldId="885"/>
            <ac:spMk id="3" creationId="{8B6D8255-EE35-EFFC-E16E-52A41FFA99A3}"/>
          </ac:spMkLst>
        </pc:spChg>
        <pc:spChg chg="del">
          <ac:chgData name="paul cirilo flores" userId="09bdd36fc1fcc273" providerId="LiveId" clId="{1DE09B2B-C953-4C1F-930A-10ED61CED454}" dt="2026-05-16T20:32:57.674" v="4" actId="478"/>
          <ac:spMkLst>
            <pc:docMk/>
            <pc:sldMk cId="2053670759" sldId="885"/>
            <ac:spMk id="4" creationId="{15678B8B-F462-9D5B-B41B-C8D4590C97C7}"/>
          </ac:spMkLst>
        </pc:spChg>
        <pc:spChg chg="del">
          <ac:chgData name="paul cirilo flores" userId="09bdd36fc1fcc273" providerId="LiveId" clId="{1DE09B2B-C953-4C1F-930A-10ED61CED454}" dt="2026-05-16T20:32:53.893" v="3" actId="478"/>
          <ac:spMkLst>
            <pc:docMk/>
            <pc:sldMk cId="2053670759" sldId="885"/>
            <ac:spMk id="5" creationId="{1A9DC342-9EF7-43D2-502B-E4B8C4BEDF02}"/>
          </ac:spMkLst>
        </pc:spChg>
        <pc:spChg chg="del">
          <ac:chgData name="paul cirilo flores" userId="09bdd36fc1fcc273" providerId="LiveId" clId="{1DE09B2B-C953-4C1F-930A-10ED61CED454}" dt="2026-05-16T20:32:53.893" v="3" actId="478"/>
          <ac:spMkLst>
            <pc:docMk/>
            <pc:sldMk cId="2053670759" sldId="885"/>
            <ac:spMk id="6" creationId="{3A54B112-EAD7-CD66-AB20-D57436559456}"/>
          </ac:spMkLst>
        </pc:spChg>
        <pc:spChg chg="del">
          <ac:chgData name="paul cirilo flores" userId="09bdd36fc1fcc273" providerId="LiveId" clId="{1DE09B2B-C953-4C1F-930A-10ED61CED454}" dt="2026-05-16T20:32:53.893" v="3" actId="478"/>
          <ac:spMkLst>
            <pc:docMk/>
            <pc:sldMk cId="2053670759" sldId="885"/>
            <ac:spMk id="12" creationId="{654BADB9-11B8-D1E1-7403-CD59A03F2979}"/>
          </ac:spMkLst>
        </pc:spChg>
        <pc:spChg chg="mod">
          <ac:chgData name="paul cirilo flores" userId="09bdd36fc1fcc273" providerId="LiveId" clId="{1DE09B2B-C953-4C1F-930A-10ED61CED454}" dt="2026-05-16T20:49:53.562" v="46" actId="20577"/>
          <ac:spMkLst>
            <pc:docMk/>
            <pc:sldMk cId="2053670759" sldId="885"/>
            <ac:spMk id="20" creationId="{EAA081DC-AEB9-4068-A7FC-7D92B744B969}"/>
          </ac:spMkLst>
        </pc:spChg>
        <pc:spChg chg="add mod">
          <ac:chgData name="paul cirilo flores" userId="09bdd36fc1fcc273" providerId="LiveId" clId="{1DE09B2B-C953-4C1F-930A-10ED61CED454}" dt="2026-05-16T21:11:07.123" v="632" actId="208"/>
          <ac:spMkLst>
            <pc:docMk/>
            <pc:sldMk cId="2053670759" sldId="885"/>
            <ac:spMk id="22" creationId="{BB2452FD-F831-6443-0434-730F0AA9C7CB}"/>
          </ac:spMkLst>
        </pc:spChg>
        <pc:spChg chg="add mod">
          <ac:chgData name="paul cirilo flores" userId="09bdd36fc1fcc273" providerId="LiveId" clId="{1DE09B2B-C953-4C1F-930A-10ED61CED454}" dt="2026-05-16T20:55:07.863" v="74" actId="14100"/>
          <ac:spMkLst>
            <pc:docMk/>
            <pc:sldMk cId="2053670759" sldId="885"/>
            <ac:spMk id="26" creationId="{19002380-1841-F8A5-6D0B-85C86719E73B}"/>
          </ac:spMkLst>
        </pc:spChg>
        <pc:spChg chg="mod">
          <ac:chgData name="paul cirilo flores" userId="09bdd36fc1fcc273" providerId="LiveId" clId="{1DE09B2B-C953-4C1F-930A-10ED61CED454}" dt="2026-05-16T20:58:45.867" v="357" actId="14100"/>
          <ac:spMkLst>
            <pc:docMk/>
            <pc:sldMk cId="2053670759" sldId="885"/>
            <ac:spMk id="31" creationId="{497DCFEB-E50C-2F9E-02EA-5196D2860347}"/>
          </ac:spMkLst>
        </pc:spChg>
        <pc:spChg chg="add del mod">
          <ac:chgData name="paul cirilo flores" userId="09bdd36fc1fcc273" providerId="LiveId" clId="{1DE09B2B-C953-4C1F-930A-10ED61CED454}" dt="2026-05-16T20:58:37.435" v="355" actId="478"/>
          <ac:spMkLst>
            <pc:docMk/>
            <pc:sldMk cId="2053670759" sldId="885"/>
            <ac:spMk id="34" creationId="{22972728-4E5B-7C6C-BE8D-143D794EA793}"/>
          </ac:spMkLst>
        </pc:spChg>
        <pc:spChg chg="del mod">
          <ac:chgData name="paul cirilo flores" userId="09bdd36fc1fcc273" providerId="LiveId" clId="{1DE09B2B-C953-4C1F-930A-10ED61CED454}" dt="2026-05-16T20:56:24.409" v="87" actId="478"/>
          <ac:spMkLst>
            <pc:docMk/>
            <pc:sldMk cId="2053670759" sldId="885"/>
            <ac:spMk id="35" creationId="{961BE3FB-65B0-2E7D-1031-1481BE8E25B2}"/>
          </ac:spMkLst>
        </pc:spChg>
        <pc:spChg chg="del">
          <ac:chgData name="paul cirilo flores" userId="09bdd36fc1fcc273" providerId="LiveId" clId="{1DE09B2B-C953-4C1F-930A-10ED61CED454}" dt="2026-05-16T20:56:20.484" v="85" actId="478"/>
          <ac:spMkLst>
            <pc:docMk/>
            <pc:sldMk cId="2053670759" sldId="885"/>
            <ac:spMk id="37" creationId="{01D3A603-13A2-A1EC-2174-A71DA1E61E35}"/>
          </ac:spMkLst>
        </pc:spChg>
        <pc:spChg chg="del">
          <ac:chgData name="paul cirilo flores" userId="09bdd36fc1fcc273" providerId="LiveId" clId="{1DE09B2B-C953-4C1F-930A-10ED61CED454}" dt="2026-05-16T20:56:24.409" v="87" actId="478"/>
          <ac:spMkLst>
            <pc:docMk/>
            <pc:sldMk cId="2053670759" sldId="885"/>
            <ac:spMk id="38" creationId="{AF06B405-2B5E-DA84-2D7B-B4BCB13ACDD5}"/>
          </ac:spMkLst>
        </pc:spChg>
        <pc:spChg chg="del">
          <ac:chgData name="paul cirilo flores" userId="09bdd36fc1fcc273" providerId="LiveId" clId="{1DE09B2B-C953-4C1F-930A-10ED61CED454}" dt="2026-05-16T20:32:57.674" v="4" actId="478"/>
          <ac:spMkLst>
            <pc:docMk/>
            <pc:sldMk cId="2053670759" sldId="885"/>
            <ac:spMk id="40" creationId="{47B63A7F-66AC-4C53-F3C9-AFA31D60CC2A}"/>
          </ac:spMkLst>
        </pc:spChg>
        <pc:spChg chg="del">
          <ac:chgData name="paul cirilo flores" userId="09bdd36fc1fcc273" providerId="LiveId" clId="{1DE09B2B-C953-4C1F-930A-10ED61CED454}" dt="2026-05-16T20:56:20.484" v="85" actId="478"/>
          <ac:spMkLst>
            <pc:docMk/>
            <pc:sldMk cId="2053670759" sldId="885"/>
            <ac:spMk id="41" creationId="{C36DC2F1-4480-86E3-6859-0CF67F04BC5B}"/>
          </ac:spMkLst>
        </pc:spChg>
        <pc:spChg chg="del">
          <ac:chgData name="paul cirilo flores" userId="09bdd36fc1fcc273" providerId="LiveId" clId="{1DE09B2B-C953-4C1F-930A-10ED61CED454}" dt="2026-05-16T20:54:00.541" v="52" actId="478"/>
          <ac:spMkLst>
            <pc:docMk/>
            <pc:sldMk cId="2053670759" sldId="885"/>
            <ac:spMk id="42" creationId="{1FE40D03-6140-A44C-C597-571417D325E9}"/>
          </ac:spMkLst>
        </pc:spChg>
        <pc:spChg chg="add mod">
          <ac:chgData name="paul cirilo flores" userId="09bdd36fc1fcc273" providerId="LiveId" clId="{1DE09B2B-C953-4C1F-930A-10ED61CED454}" dt="2026-05-16T20:56:15.367" v="84" actId="207"/>
          <ac:spMkLst>
            <pc:docMk/>
            <pc:sldMk cId="2053670759" sldId="885"/>
            <ac:spMk id="45" creationId="{AAEA6E95-6F69-AA2F-6C29-FAD3C6DC34BC}"/>
          </ac:spMkLst>
        </pc:spChg>
        <pc:spChg chg="add mod">
          <ac:chgData name="paul cirilo flores" userId="09bdd36fc1fcc273" providerId="LiveId" clId="{1DE09B2B-C953-4C1F-930A-10ED61CED454}" dt="2026-05-16T20:53:43.840" v="50" actId="207"/>
          <ac:spMkLst>
            <pc:docMk/>
            <pc:sldMk cId="2053670759" sldId="885"/>
            <ac:spMk id="47" creationId="{E88C0A40-85FD-AAC5-B47F-A82CDB87CB01}"/>
          </ac:spMkLst>
        </pc:spChg>
        <pc:spChg chg="add mod">
          <ac:chgData name="paul cirilo flores" userId="09bdd36fc1fcc273" providerId="LiveId" clId="{1DE09B2B-C953-4C1F-930A-10ED61CED454}" dt="2026-05-16T20:55:58.107" v="83" actId="207"/>
          <ac:spMkLst>
            <pc:docMk/>
            <pc:sldMk cId="2053670759" sldId="885"/>
            <ac:spMk id="48" creationId="{704B0258-0D67-C7A5-BB4A-FBC68FD10C2E}"/>
          </ac:spMkLst>
        </pc:spChg>
        <pc:spChg chg="add mod">
          <ac:chgData name="paul cirilo flores" userId="09bdd36fc1fcc273" providerId="LiveId" clId="{1DE09B2B-C953-4C1F-930A-10ED61CED454}" dt="2026-05-16T20:54:46.249" v="70" actId="113"/>
          <ac:spMkLst>
            <pc:docMk/>
            <pc:sldMk cId="2053670759" sldId="885"/>
            <ac:spMk id="49" creationId="{15AAB01D-6042-3B46-1CB0-BA80F34AECED}"/>
          </ac:spMkLst>
        </pc:spChg>
        <pc:spChg chg="mod">
          <ac:chgData name="paul cirilo flores" userId="09bdd36fc1fcc273" providerId="LiveId" clId="{1DE09B2B-C953-4C1F-930A-10ED61CED454}" dt="2026-05-16T20:55:53.321" v="82" actId="207"/>
          <ac:spMkLst>
            <pc:docMk/>
            <pc:sldMk cId="2053670759" sldId="885"/>
            <ac:spMk id="50" creationId="{D364C9F0-44BB-300A-72D2-369C96E8FF2C}"/>
          </ac:spMkLst>
        </pc:spChg>
        <pc:spChg chg="add mod">
          <ac:chgData name="paul cirilo flores" userId="09bdd36fc1fcc273" providerId="LiveId" clId="{1DE09B2B-C953-4C1F-930A-10ED61CED454}" dt="2026-05-16T20:55:29.020" v="79" actId="207"/>
          <ac:spMkLst>
            <pc:docMk/>
            <pc:sldMk cId="2053670759" sldId="885"/>
            <ac:spMk id="51" creationId="{AE104F69-968F-FB61-649B-68CAFBB92C56}"/>
          </ac:spMkLst>
        </pc:spChg>
        <pc:spChg chg="mod">
          <ac:chgData name="paul cirilo flores" userId="09bdd36fc1fcc273" providerId="LiveId" clId="{1DE09B2B-C953-4C1F-930A-10ED61CED454}" dt="2026-05-16T20:55:24.855" v="78" actId="14100"/>
          <ac:spMkLst>
            <pc:docMk/>
            <pc:sldMk cId="2053670759" sldId="885"/>
            <ac:spMk id="52" creationId="{904D49D5-72A3-381A-7449-BD86A4017AFC}"/>
          </ac:spMkLst>
        </pc:spChg>
        <pc:spChg chg="mod">
          <ac:chgData name="paul cirilo flores" userId="09bdd36fc1fcc273" providerId="LiveId" clId="{1DE09B2B-C953-4C1F-930A-10ED61CED454}" dt="2026-05-16T20:55:24.855" v="78" actId="14100"/>
          <ac:spMkLst>
            <pc:docMk/>
            <pc:sldMk cId="2053670759" sldId="885"/>
            <ac:spMk id="53" creationId="{4EE9458B-A191-D62B-FD6E-A36E4AF42545}"/>
          </ac:spMkLst>
        </pc:spChg>
        <pc:spChg chg="add mod">
          <ac:chgData name="paul cirilo flores" userId="09bdd36fc1fcc273" providerId="LiveId" clId="{1DE09B2B-C953-4C1F-930A-10ED61CED454}" dt="2026-05-16T20:55:24.855" v="78" actId="14100"/>
          <ac:spMkLst>
            <pc:docMk/>
            <pc:sldMk cId="2053670759" sldId="885"/>
            <ac:spMk id="54" creationId="{F3CF9602-4D8E-6B31-0E31-FF1904C519FB}"/>
          </ac:spMkLst>
        </pc:spChg>
        <pc:spChg chg="mod">
          <ac:chgData name="paul cirilo flores" userId="09bdd36fc1fcc273" providerId="LiveId" clId="{1DE09B2B-C953-4C1F-930A-10ED61CED454}" dt="2026-05-16T20:55:24.855" v="78" actId="14100"/>
          <ac:spMkLst>
            <pc:docMk/>
            <pc:sldMk cId="2053670759" sldId="885"/>
            <ac:spMk id="55" creationId="{686B8252-FEC0-3791-576B-6FA55A380450}"/>
          </ac:spMkLst>
        </pc:spChg>
        <pc:spChg chg="mod">
          <ac:chgData name="paul cirilo flores" userId="09bdd36fc1fcc273" providerId="LiveId" clId="{1DE09B2B-C953-4C1F-930A-10ED61CED454}" dt="2026-05-16T20:55:24.855" v="78" actId="14100"/>
          <ac:spMkLst>
            <pc:docMk/>
            <pc:sldMk cId="2053670759" sldId="885"/>
            <ac:spMk id="56" creationId="{1AD0F03F-4E2D-9263-FD86-C6022BA7B639}"/>
          </ac:spMkLst>
        </pc:spChg>
        <pc:spChg chg="add mod">
          <ac:chgData name="paul cirilo flores" userId="09bdd36fc1fcc273" providerId="LiveId" clId="{1DE09B2B-C953-4C1F-930A-10ED61CED454}" dt="2026-05-16T20:55:24.855" v="78" actId="14100"/>
          <ac:spMkLst>
            <pc:docMk/>
            <pc:sldMk cId="2053670759" sldId="885"/>
            <ac:spMk id="57" creationId="{01E9FD1D-2DAD-A587-B6C9-FFA41B05B1F6}"/>
          </ac:spMkLst>
        </pc:spChg>
        <pc:spChg chg="add mod">
          <ac:chgData name="paul cirilo flores" userId="09bdd36fc1fcc273" providerId="LiveId" clId="{1DE09B2B-C953-4C1F-930A-10ED61CED454}" dt="2026-05-16T21:15:08.129" v="980" actId="571"/>
          <ac:spMkLst>
            <pc:docMk/>
            <pc:sldMk cId="2053670759" sldId="885"/>
            <ac:spMk id="58" creationId="{64018953-7A31-DFB2-9708-E612273985EC}"/>
          </ac:spMkLst>
        </pc:spChg>
        <pc:spChg chg="add mod">
          <ac:chgData name="paul cirilo flores" userId="09bdd36fc1fcc273" providerId="LiveId" clId="{1DE09B2B-C953-4C1F-930A-10ED61CED454}" dt="2026-05-16T21:15:08.129" v="980" actId="571"/>
          <ac:spMkLst>
            <pc:docMk/>
            <pc:sldMk cId="2053670759" sldId="885"/>
            <ac:spMk id="59" creationId="{C1984743-52D9-0280-9E9C-577F42C73764}"/>
          </ac:spMkLst>
        </pc:spChg>
        <pc:grpChg chg="del">
          <ac:chgData name="paul cirilo flores" userId="09bdd36fc1fcc273" providerId="LiveId" clId="{1DE09B2B-C953-4C1F-930A-10ED61CED454}" dt="2026-05-16T20:32:53.893" v="3" actId="478"/>
          <ac:grpSpMkLst>
            <pc:docMk/>
            <pc:sldMk cId="2053670759" sldId="885"/>
            <ac:grpSpMk id="11" creationId="{DC544221-3A55-65F1-A90B-331A6D412E8D}"/>
          </ac:grpSpMkLst>
        </pc:grpChg>
        <pc:grpChg chg="del">
          <ac:chgData name="paul cirilo flores" userId="09bdd36fc1fcc273" providerId="LiveId" clId="{1DE09B2B-C953-4C1F-930A-10ED61CED454}" dt="2026-05-16T20:32:53.893" v="3" actId="478"/>
          <ac:grpSpMkLst>
            <pc:docMk/>
            <pc:sldMk cId="2053670759" sldId="885"/>
            <ac:grpSpMk id="13" creationId="{9EE6EED1-0610-F01A-CCDA-F129CE9553DA}"/>
          </ac:grpSpMkLst>
        </pc:grpChg>
        <pc:picChg chg="del">
          <ac:chgData name="paul cirilo flores" userId="09bdd36fc1fcc273" providerId="LiveId" clId="{1DE09B2B-C953-4C1F-930A-10ED61CED454}" dt="2026-05-16T20:53:57.267" v="51" actId="478"/>
          <ac:picMkLst>
            <pc:docMk/>
            <pc:sldMk cId="2053670759" sldId="885"/>
            <ac:picMk id="17" creationId="{029F349B-0DF2-310C-8022-11E86F9DC2ED}"/>
          </ac:picMkLst>
        </pc:picChg>
        <pc:picChg chg="del">
          <ac:chgData name="paul cirilo flores" userId="09bdd36fc1fcc273" providerId="LiveId" clId="{1DE09B2B-C953-4C1F-930A-10ED61CED454}" dt="2026-05-16T20:55:10.271" v="75" actId="478"/>
          <ac:picMkLst>
            <pc:docMk/>
            <pc:sldMk cId="2053670759" sldId="885"/>
            <ac:picMk id="30" creationId="{D06D7660-CA5F-C54D-B12C-59498BA2D764}"/>
          </ac:picMkLst>
        </pc:picChg>
        <pc:cxnChg chg="del mod">
          <ac:chgData name="paul cirilo flores" userId="09bdd36fc1fcc273" providerId="LiveId" clId="{1DE09B2B-C953-4C1F-930A-10ED61CED454}" dt="2026-05-16T20:32:53.893" v="3" actId="478"/>
          <ac:cxnSpMkLst>
            <pc:docMk/>
            <pc:sldMk cId="2053670759" sldId="885"/>
            <ac:cxnSpMk id="18" creationId="{0B0B4FAC-E5D1-AD85-B618-4ACE2B0961FF}"/>
          </ac:cxnSpMkLst>
        </pc:cxnChg>
        <pc:cxnChg chg="del mod">
          <ac:chgData name="paul cirilo flores" userId="09bdd36fc1fcc273" providerId="LiveId" clId="{1DE09B2B-C953-4C1F-930A-10ED61CED454}" dt="2026-05-16T20:32:53.893" v="3" actId="478"/>
          <ac:cxnSpMkLst>
            <pc:docMk/>
            <pc:sldMk cId="2053670759" sldId="885"/>
            <ac:cxnSpMk id="23" creationId="{BE52FFFD-DE8C-0B9C-EFF3-4304B5E4E6B8}"/>
          </ac:cxnSpMkLst>
        </pc:cxnChg>
        <pc:cxnChg chg="del mod">
          <ac:chgData name="paul cirilo flores" userId="09bdd36fc1fcc273" providerId="LiveId" clId="{1DE09B2B-C953-4C1F-930A-10ED61CED454}" dt="2026-05-16T20:32:53.893" v="3" actId="478"/>
          <ac:cxnSpMkLst>
            <pc:docMk/>
            <pc:sldMk cId="2053670759" sldId="885"/>
            <ac:cxnSpMk id="27" creationId="{4215F21D-104D-760C-E077-D27EF3D9AF23}"/>
          </ac:cxnSpMkLst>
        </pc:cxnChg>
        <pc:cxnChg chg="del mod">
          <ac:chgData name="paul cirilo flores" userId="09bdd36fc1fcc273" providerId="LiveId" clId="{1DE09B2B-C953-4C1F-930A-10ED61CED454}" dt="2026-05-16T20:32:53.893" v="3" actId="478"/>
          <ac:cxnSpMkLst>
            <pc:docMk/>
            <pc:sldMk cId="2053670759" sldId="885"/>
            <ac:cxnSpMk id="33" creationId="{9905C56E-6962-7DD7-9DEB-0CEB27BAA3F7}"/>
          </ac:cxnSpMkLst>
        </pc:cxnChg>
        <pc:cxnChg chg="del mod">
          <ac:chgData name="paul cirilo flores" userId="09bdd36fc1fcc273" providerId="LiveId" clId="{1DE09B2B-C953-4C1F-930A-10ED61CED454}" dt="2026-05-16T20:32:53.893" v="3" actId="478"/>
          <ac:cxnSpMkLst>
            <pc:docMk/>
            <pc:sldMk cId="2053670759" sldId="885"/>
            <ac:cxnSpMk id="36" creationId="{789A359E-58DD-BC1D-80CB-AB3A4507C0E1}"/>
          </ac:cxnSpMkLst>
        </pc:cxnChg>
      </pc:sldChg>
      <pc:sldChg chg="addSp delSp modSp add mod">
        <pc:chgData name="paul cirilo flores" userId="09bdd36fc1fcc273" providerId="LiveId" clId="{1DE09B2B-C953-4C1F-930A-10ED61CED454}" dt="2026-05-16T21:20:19.316" v="1281" actId="207"/>
        <pc:sldMkLst>
          <pc:docMk/>
          <pc:sldMk cId="1383046037" sldId="886"/>
        </pc:sldMkLst>
        <pc:spChg chg="del">
          <ac:chgData name="paul cirilo flores" userId="09bdd36fc1fcc273" providerId="LiveId" clId="{1DE09B2B-C953-4C1F-930A-10ED61CED454}" dt="2026-05-16T20:59:35.872" v="363" actId="478"/>
          <ac:spMkLst>
            <pc:docMk/>
            <pc:sldMk cId="1383046037" sldId="886"/>
            <ac:spMk id="2" creationId="{4059461E-D083-E887-E3AE-6221C921B1BB}"/>
          </ac:spMkLst>
        </pc:spChg>
        <pc:spChg chg="mod">
          <ac:chgData name="paul cirilo flores" userId="09bdd36fc1fcc273" providerId="LiveId" clId="{1DE09B2B-C953-4C1F-930A-10ED61CED454}" dt="2026-05-16T21:13:51.277" v="971" actId="1035"/>
          <ac:spMkLst>
            <pc:docMk/>
            <pc:sldMk cId="1383046037" sldId="886"/>
            <ac:spMk id="3" creationId="{DB6831C1-99C6-A234-54EA-12C38617ACA8}"/>
          </ac:spMkLst>
        </pc:spChg>
        <pc:spChg chg="add mod">
          <ac:chgData name="paul cirilo flores" userId="09bdd36fc1fcc273" providerId="LiveId" clId="{1DE09B2B-C953-4C1F-930A-10ED61CED454}" dt="2026-05-16T21:13:51.277" v="971" actId="1035"/>
          <ac:spMkLst>
            <pc:docMk/>
            <pc:sldMk cId="1383046037" sldId="886"/>
            <ac:spMk id="4" creationId="{9DA604DA-3C3B-A56D-FDFA-683B32D08139}"/>
          </ac:spMkLst>
        </pc:spChg>
        <pc:spChg chg="add mod">
          <ac:chgData name="paul cirilo flores" userId="09bdd36fc1fcc273" providerId="LiveId" clId="{1DE09B2B-C953-4C1F-930A-10ED61CED454}" dt="2026-05-16T21:13:56.577" v="973" actId="1076"/>
          <ac:spMkLst>
            <pc:docMk/>
            <pc:sldMk cId="1383046037" sldId="886"/>
            <ac:spMk id="5" creationId="{42259CA0-12AA-26C5-A927-B05B346E8172}"/>
          </ac:spMkLst>
        </pc:spChg>
        <pc:spChg chg="add mod">
          <ac:chgData name="paul cirilo flores" userId="09bdd36fc1fcc273" providerId="LiveId" clId="{1DE09B2B-C953-4C1F-930A-10ED61CED454}" dt="2026-05-16T21:13:51.277" v="971" actId="1035"/>
          <ac:spMkLst>
            <pc:docMk/>
            <pc:sldMk cId="1383046037" sldId="886"/>
            <ac:spMk id="6" creationId="{28DC426B-4187-A92C-A54E-723E57A3FD64}"/>
          </ac:spMkLst>
        </pc:spChg>
        <pc:spChg chg="mod">
          <ac:chgData name="paul cirilo flores" userId="09bdd36fc1fcc273" providerId="LiveId" clId="{1DE09B2B-C953-4C1F-930A-10ED61CED454}" dt="2026-05-16T21:13:51.277" v="971" actId="1035"/>
          <ac:spMkLst>
            <pc:docMk/>
            <pc:sldMk cId="1383046037" sldId="886"/>
            <ac:spMk id="7" creationId="{944038B4-6B46-EEC2-70D5-28306F76EF06}"/>
          </ac:spMkLst>
        </pc:spChg>
        <pc:spChg chg="add mod">
          <ac:chgData name="paul cirilo flores" userId="09bdd36fc1fcc273" providerId="LiveId" clId="{1DE09B2B-C953-4C1F-930A-10ED61CED454}" dt="2026-05-16T21:13:51.277" v="971" actId="1035"/>
          <ac:spMkLst>
            <pc:docMk/>
            <pc:sldMk cId="1383046037" sldId="886"/>
            <ac:spMk id="8" creationId="{6C8461C3-12A6-7BBB-8D06-B56BF3480C9A}"/>
          </ac:spMkLst>
        </pc:spChg>
        <pc:spChg chg="add del mod">
          <ac:chgData name="paul cirilo flores" userId="09bdd36fc1fcc273" providerId="LiveId" clId="{1DE09B2B-C953-4C1F-930A-10ED61CED454}" dt="2026-05-16T20:59:52.798" v="368" actId="478"/>
          <ac:spMkLst>
            <pc:docMk/>
            <pc:sldMk cId="1383046037" sldId="886"/>
            <ac:spMk id="9" creationId="{69A2E5BA-A2CF-C556-AE6B-1FA075D57245}"/>
          </ac:spMkLst>
        </pc:spChg>
        <pc:spChg chg="del mod">
          <ac:chgData name="paul cirilo flores" userId="09bdd36fc1fcc273" providerId="LiveId" clId="{1DE09B2B-C953-4C1F-930A-10ED61CED454}" dt="2026-05-16T21:00:42.679" v="380" actId="478"/>
          <ac:spMkLst>
            <pc:docMk/>
            <pc:sldMk cId="1383046037" sldId="886"/>
            <ac:spMk id="10" creationId="{C3836DCA-3B5B-D9F7-187F-C6422B82B3A2}"/>
          </ac:spMkLst>
        </pc:spChg>
        <pc:spChg chg="add mod">
          <ac:chgData name="paul cirilo flores" userId="09bdd36fc1fcc273" providerId="LiveId" clId="{1DE09B2B-C953-4C1F-930A-10ED61CED454}" dt="2026-05-16T21:13:51.277" v="971" actId="1035"/>
          <ac:spMkLst>
            <pc:docMk/>
            <pc:sldMk cId="1383046037" sldId="886"/>
            <ac:spMk id="12" creationId="{86C0CDD0-ACA9-02EF-A8AB-BD5F17E8B824}"/>
          </ac:spMkLst>
        </pc:spChg>
        <pc:spChg chg="mod">
          <ac:chgData name="paul cirilo flores" userId="09bdd36fc1fcc273" providerId="LiveId" clId="{1DE09B2B-C953-4C1F-930A-10ED61CED454}" dt="2026-05-16T21:10:18.205" v="628" actId="790"/>
          <ac:spMkLst>
            <pc:docMk/>
            <pc:sldMk cId="1383046037" sldId="886"/>
            <ac:spMk id="13" creationId="{3B27F00C-625A-2B3E-E15C-48359144DDBE}"/>
          </ac:spMkLst>
        </pc:spChg>
        <pc:spChg chg="del">
          <ac:chgData name="paul cirilo flores" userId="09bdd36fc1fcc273" providerId="LiveId" clId="{1DE09B2B-C953-4C1F-930A-10ED61CED454}" dt="2026-05-16T20:59:22.156" v="359" actId="478"/>
          <ac:spMkLst>
            <pc:docMk/>
            <pc:sldMk cId="1383046037" sldId="886"/>
            <ac:spMk id="16" creationId="{5811AAA8-BE3F-42EA-4AD0-AADBAEFAE7FA}"/>
          </ac:spMkLst>
        </pc:spChg>
        <pc:spChg chg="add mod">
          <ac:chgData name="paul cirilo flores" userId="09bdd36fc1fcc273" providerId="LiveId" clId="{1DE09B2B-C953-4C1F-930A-10ED61CED454}" dt="2026-05-16T21:13:51.277" v="971" actId="1035"/>
          <ac:spMkLst>
            <pc:docMk/>
            <pc:sldMk cId="1383046037" sldId="886"/>
            <ac:spMk id="17" creationId="{18FE1D95-08CF-9EE1-0935-80190C59DD86}"/>
          </ac:spMkLst>
        </pc:spChg>
        <pc:spChg chg="add mod">
          <ac:chgData name="paul cirilo flores" userId="09bdd36fc1fcc273" providerId="LiveId" clId="{1DE09B2B-C953-4C1F-930A-10ED61CED454}" dt="2026-05-16T21:13:51.277" v="971" actId="1035"/>
          <ac:spMkLst>
            <pc:docMk/>
            <pc:sldMk cId="1383046037" sldId="886"/>
            <ac:spMk id="18" creationId="{FE1FC884-314E-BD3A-4955-5E69994A33A8}"/>
          </ac:spMkLst>
        </pc:spChg>
        <pc:spChg chg="mod">
          <ac:chgData name="paul cirilo flores" userId="09bdd36fc1fcc273" providerId="LiveId" clId="{1DE09B2B-C953-4C1F-930A-10ED61CED454}" dt="2026-05-16T21:13:51.277" v="971" actId="1035"/>
          <ac:spMkLst>
            <pc:docMk/>
            <pc:sldMk cId="1383046037" sldId="886"/>
            <ac:spMk id="23" creationId="{4B2DD526-DE04-EBC3-7B63-0EEF79A6C0B9}"/>
          </ac:spMkLst>
        </pc:spChg>
        <pc:spChg chg="mod">
          <ac:chgData name="paul cirilo flores" userId="09bdd36fc1fcc273" providerId="LiveId" clId="{1DE09B2B-C953-4C1F-930A-10ED61CED454}" dt="2026-05-16T21:02:08.064" v="518" actId="207"/>
          <ac:spMkLst>
            <pc:docMk/>
            <pc:sldMk cId="1383046037" sldId="886"/>
            <ac:spMk id="25" creationId="{AAB221AC-7487-FE26-D38A-92EDA1F24525}"/>
          </ac:spMkLst>
        </pc:spChg>
        <pc:spChg chg="add del mod">
          <ac:chgData name="paul cirilo flores" userId="09bdd36fc1fcc273" providerId="LiveId" clId="{1DE09B2B-C953-4C1F-930A-10ED61CED454}" dt="2026-05-16T20:59:33.885" v="362" actId="478"/>
          <ac:spMkLst>
            <pc:docMk/>
            <pc:sldMk cId="1383046037" sldId="886"/>
            <ac:spMk id="27" creationId="{D840844D-CA2E-9472-09D3-77574A2AA55D}"/>
          </ac:spMkLst>
        </pc:spChg>
        <pc:spChg chg="del">
          <ac:chgData name="paul cirilo flores" userId="09bdd36fc1fcc273" providerId="LiveId" clId="{1DE09B2B-C953-4C1F-930A-10ED61CED454}" dt="2026-05-16T20:59:22.156" v="359" actId="478"/>
          <ac:spMkLst>
            <pc:docMk/>
            <pc:sldMk cId="1383046037" sldId="886"/>
            <ac:spMk id="28" creationId="{DE502EB5-094E-DD65-03F3-52DD1BB203A7}"/>
          </ac:spMkLst>
        </pc:spChg>
        <pc:spChg chg="add del mod">
          <ac:chgData name="paul cirilo flores" userId="09bdd36fc1fcc273" providerId="LiveId" clId="{1DE09B2B-C953-4C1F-930A-10ED61CED454}" dt="2026-05-16T20:59:41.694" v="365" actId="478"/>
          <ac:spMkLst>
            <pc:docMk/>
            <pc:sldMk cId="1383046037" sldId="886"/>
            <ac:spMk id="30" creationId="{F78CB251-99DB-D858-4CB7-4602B3B89408}"/>
          </ac:spMkLst>
        </pc:spChg>
        <pc:spChg chg="del">
          <ac:chgData name="paul cirilo flores" userId="09bdd36fc1fcc273" providerId="LiveId" clId="{1DE09B2B-C953-4C1F-930A-10ED61CED454}" dt="2026-05-16T20:59:22.156" v="359" actId="478"/>
          <ac:spMkLst>
            <pc:docMk/>
            <pc:sldMk cId="1383046037" sldId="886"/>
            <ac:spMk id="31" creationId="{7F0BD8F6-7851-EA30-E014-F2D6F67257BA}"/>
          </ac:spMkLst>
        </pc:spChg>
        <pc:spChg chg="add mod">
          <ac:chgData name="paul cirilo flores" userId="09bdd36fc1fcc273" providerId="LiveId" clId="{1DE09B2B-C953-4C1F-930A-10ED61CED454}" dt="2026-05-16T21:20:19.316" v="1281" actId="207"/>
          <ac:spMkLst>
            <pc:docMk/>
            <pc:sldMk cId="1383046037" sldId="886"/>
            <ac:spMk id="36" creationId="{415DE61D-E7D3-698A-B3B5-11141B4D22B3}"/>
          </ac:spMkLst>
        </pc:spChg>
        <pc:spChg chg="del">
          <ac:chgData name="paul cirilo flores" userId="09bdd36fc1fcc273" providerId="LiveId" clId="{1DE09B2B-C953-4C1F-930A-10ED61CED454}" dt="2026-05-16T20:59:22.156" v="359" actId="478"/>
          <ac:spMkLst>
            <pc:docMk/>
            <pc:sldMk cId="1383046037" sldId="886"/>
            <ac:spMk id="43" creationId="{88DFD880-3355-5914-884E-99F1707E132A}"/>
          </ac:spMkLst>
        </pc:spChg>
        <pc:spChg chg="del">
          <ac:chgData name="paul cirilo flores" userId="09bdd36fc1fcc273" providerId="LiveId" clId="{1DE09B2B-C953-4C1F-930A-10ED61CED454}" dt="2026-05-16T20:59:22.156" v="359" actId="478"/>
          <ac:spMkLst>
            <pc:docMk/>
            <pc:sldMk cId="1383046037" sldId="886"/>
            <ac:spMk id="45" creationId="{E820B389-C42F-0D82-2614-E5AB49198DA7}"/>
          </ac:spMkLst>
        </pc:spChg>
        <pc:spChg chg="del">
          <ac:chgData name="paul cirilo flores" userId="09bdd36fc1fcc273" providerId="LiveId" clId="{1DE09B2B-C953-4C1F-930A-10ED61CED454}" dt="2026-05-16T20:59:22.156" v="359" actId="478"/>
          <ac:spMkLst>
            <pc:docMk/>
            <pc:sldMk cId="1383046037" sldId="886"/>
            <ac:spMk id="49" creationId="{69F1C230-EE4A-D8AB-3C97-C722E60983A6}"/>
          </ac:spMkLst>
        </pc:spChg>
        <pc:spChg chg="del">
          <ac:chgData name="paul cirilo flores" userId="09bdd36fc1fcc273" providerId="LiveId" clId="{1DE09B2B-C953-4C1F-930A-10ED61CED454}" dt="2026-05-16T20:59:22.156" v="359" actId="478"/>
          <ac:spMkLst>
            <pc:docMk/>
            <pc:sldMk cId="1383046037" sldId="886"/>
            <ac:spMk id="50" creationId="{C7B3A62F-AD7D-B209-3D42-F9E85137D2C4}"/>
          </ac:spMkLst>
        </pc:spChg>
        <pc:spChg chg="del">
          <ac:chgData name="paul cirilo flores" userId="09bdd36fc1fcc273" providerId="LiveId" clId="{1DE09B2B-C953-4C1F-930A-10ED61CED454}" dt="2026-05-16T20:59:22.156" v="359" actId="478"/>
          <ac:spMkLst>
            <pc:docMk/>
            <pc:sldMk cId="1383046037" sldId="886"/>
            <ac:spMk id="54" creationId="{BCE58ACF-0882-7B7A-B30D-53540202757F}"/>
          </ac:spMkLst>
        </pc:spChg>
        <pc:spChg chg="del">
          <ac:chgData name="paul cirilo flores" userId="09bdd36fc1fcc273" providerId="LiveId" clId="{1DE09B2B-C953-4C1F-930A-10ED61CED454}" dt="2026-05-16T20:59:22.156" v="359" actId="478"/>
          <ac:spMkLst>
            <pc:docMk/>
            <pc:sldMk cId="1383046037" sldId="886"/>
            <ac:spMk id="55" creationId="{75EFEF72-3539-2410-C061-DF343100D939}"/>
          </ac:spMkLst>
        </pc:spChg>
        <pc:spChg chg="del">
          <ac:chgData name="paul cirilo flores" userId="09bdd36fc1fcc273" providerId="LiveId" clId="{1DE09B2B-C953-4C1F-930A-10ED61CED454}" dt="2026-05-16T20:59:22.156" v="359" actId="478"/>
          <ac:spMkLst>
            <pc:docMk/>
            <pc:sldMk cId="1383046037" sldId="886"/>
            <ac:spMk id="56" creationId="{2D24228F-8E93-324A-61B6-6B7499B37385}"/>
          </ac:spMkLst>
        </pc:spChg>
        <pc:picChg chg="del">
          <ac:chgData name="paul cirilo flores" userId="09bdd36fc1fcc273" providerId="LiveId" clId="{1DE09B2B-C953-4C1F-930A-10ED61CED454}" dt="2026-05-16T21:00:42.679" v="380" actId="478"/>
          <ac:picMkLst>
            <pc:docMk/>
            <pc:sldMk cId="1383046037" sldId="886"/>
            <ac:picMk id="11" creationId="{D4327ABA-3B05-6328-E8B7-4409E6CE86BB}"/>
          </ac:picMkLst>
        </pc:picChg>
        <pc:picChg chg="del">
          <ac:chgData name="paul cirilo flores" userId="09bdd36fc1fcc273" providerId="LiveId" clId="{1DE09B2B-C953-4C1F-930A-10ED61CED454}" dt="2026-05-16T20:59:32.704" v="361" actId="478"/>
          <ac:picMkLst>
            <pc:docMk/>
            <pc:sldMk cId="1383046037" sldId="886"/>
            <ac:picMk id="29" creationId="{6375782F-2EBA-8CB5-705A-12E36E9063B1}"/>
          </ac:picMkLst>
        </pc:picChg>
        <pc:cxnChg chg="add mod">
          <ac:chgData name="paul cirilo flores" userId="09bdd36fc1fcc273" providerId="LiveId" clId="{1DE09B2B-C953-4C1F-930A-10ED61CED454}" dt="2026-05-16T21:13:34.682" v="938" actId="14100"/>
          <ac:cxnSpMkLst>
            <pc:docMk/>
            <pc:sldMk cId="1383046037" sldId="886"/>
            <ac:cxnSpMk id="34" creationId="{37C4AE2D-9711-20E3-5240-FFB8E468CF47}"/>
          </ac:cxnSpMkLst>
        </pc:cxnChg>
      </pc:sldChg>
      <pc:sldChg chg="addSp delSp modSp add mod">
        <pc:chgData name="paul cirilo flores" userId="09bdd36fc1fcc273" providerId="LiveId" clId="{1DE09B2B-C953-4C1F-930A-10ED61CED454}" dt="2026-05-16T21:19:58.314" v="1280" actId="313"/>
        <pc:sldMkLst>
          <pc:docMk/>
          <pc:sldMk cId="1636605852" sldId="887"/>
        </pc:sldMkLst>
        <pc:spChg chg="add del mod">
          <ac:chgData name="paul cirilo flores" userId="09bdd36fc1fcc273" providerId="LiveId" clId="{1DE09B2B-C953-4C1F-930A-10ED61CED454}" dt="2026-05-16T21:14:54.166" v="977" actId="478"/>
          <ac:spMkLst>
            <pc:docMk/>
            <pc:sldMk cId="1636605852" sldId="887"/>
            <ac:spMk id="2" creationId="{9A80B467-6482-ED92-73CB-849845CCE8D8}"/>
          </ac:spMkLst>
        </pc:spChg>
        <pc:spChg chg="del">
          <ac:chgData name="paul cirilo flores" userId="09bdd36fc1fcc273" providerId="LiveId" clId="{1DE09B2B-C953-4C1F-930A-10ED61CED454}" dt="2026-05-16T21:11:33.114" v="634" actId="478"/>
          <ac:spMkLst>
            <pc:docMk/>
            <pc:sldMk cId="1636605852" sldId="887"/>
            <ac:spMk id="3" creationId="{88394064-51BE-38D3-714E-C102BD3232DE}"/>
          </ac:spMkLst>
        </pc:spChg>
        <pc:spChg chg="del">
          <ac:chgData name="paul cirilo flores" userId="09bdd36fc1fcc273" providerId="LiveId" clId="{1DE09B2B-C953-4C1F-930A-10ED61CED454}" dt="2026-05-16T21:11:33.114" v="634" actId="478"/>
          <ac:spMkLst>
            <pc:docMk/>
            <pc:sldMk cId="1636605852" sldId="887"/>
            <ac:spMk id="4" creationId="{38E364C9-9988-5D1A-CD1C-7EF9CE9219A7}"/>
          </ac:spMkLst>
        </pc:spChg>
        <pc:spChg chg="del">
          <ac:chgData name="paul cirilo flores" userId="09bdd36fc1fcc273" providerId="LiveId" clId="{1DE09B2B-C953-4C1F-930A-10ED61CED454}" dt="2026-05-16T21:11:33.114" v="634" actId="478"/>
          <ac:spMkLst>
            <pc:docMk/>
            <pc:sldMk cId="1636605852" sldId="887"/>
            <ac:spMk id="5" creationId="{CE80B598-AE34-5D7C-C84D-4B595DB0840A}"/>
          </ac:spMkLst>
        </pc:spChg>
        <pc:spChg chg="del">
          <ac:chgData name="paul cirilo flores" userId="09bdd36fc1fcc273" providerId="LiveId" clId="{1DE09B2B-C953-4C1F-930A-10ED61CED454}" dt="2026-05-16T21:11:33.114" v="634" actId="478"/>
          <ac:spMkLst>
            <pc:docMk/>
            <pc:sldMk cId="1636605852" sldId="887"/>
            <ac:spMk id="6" creationId="{3BF230AA-B6B5-A5E2-15D3-2F6D56F7BAFE}"/>
          </ac:spMkLst>
        </pc:spChg>
        <pc:spChg chg="del">
          <ac:chgData name="paul cirilo flores" userId="09bdd36fc1fcc273" providerId="LiveId" clId="{1DE09B2B-C953-4C1F-930A-10ED61CED454}" dt="2026-05-16T21:11:33.114" v="634" actId="478"/>
          <ac:spMkLst>
            <pc:docMk/>
            <pc:sldMk cId="1636605852" sldId="887"/>
            <ac:spMk id="7" creationId="{479E1CBC-8D81-AEDA-5DE9-9A913BD86291}"/>
          </ac:spMkLst>
        </pc:spChg>
        <pc:spChg chg="add mod">
          <ac:chgData name="paul cirilo flores" userId="09bdd36fc1fcc273" providerId="LiveId" clId="{1DE09B2B-C953-4C1F-930A-10ED61CED454}" dt="2026-05-16T21:15:13.629" v="982" actId="1076"/>
          <ac:spMkLst>
            <pc:docMk/>
            <pc:sldMk cId="1636605852" sldId="887"/>
            <ac:spMk id="10" creationId="{7403125E-6FD8-BDD6-87E5-8A4AEE0E6BB3}"/>
          </ac:spMkLst>
        </pc:spChg>
        <pc:spChg chg="add mod">
          <ac:chgData name="paul cirilo flores" userId="09bdd36fc1fcc273" providerId="LiveId" clId="{1DE09B2B-C953-4C1F-930A-10ED61CED454}" dt="2026-05-16T21:15:29.342" v="1012" actId="20577"/>
          <ac:spMkLst>
            <pc:docMk/>
            <pc:sldMk cId="1636605852" sldId="887"/>
            <ac:spMk id="11" creationId="{731B0A76-869F-B3CD-8319-A0290D2D2A66}"/>
          </ac:spMkLst>
        </pc:spChg>
        <pc:spChg chg="del">
          <ac:chgData name="paul cirilo flores" userId="09bdd36fc1fcc273" providerId="LiveId" clId="{1DE09B2B-C953-4C1F-930A-10ED61CED454}" dt="2026-05-16T21:11:33.114" v="634" actId="478"/>
          <ac:spMkLst>
            <pc:docMk/>
            <pc:sldMk cId="1636605852" sldId="887"/>
            <ac:spMk id="12" creationId="{AF59B9C1-3A3F-BDE9-200D-7A620265FB65}"/>
          </ac:spMkLst>
        </pc:spChg>
        <pc:spChg chg="del">
          <ac:chgData name="paul cirilo flores" userId="09bdd36fc1fcc273" providerId="LiveId" clId="{1DE09B2B-C953-4C1F-930A-10ED61CED454}" dt="2026-05-16T21:11:33.114" v="634" actId="478"/>
          <ac:spMkLst>
            <pc:docMk/>
            <pc:sldMk cId="1636605852" sldId="887"/>
            <ac:spMk id="13" creationId="{DFD7723E-167F-6E32-0888-0E4FCBF1507E}"/>
          </ac:spMkLst>
        </pc:spChg>
        <pc:spChg chg="add mod">
          <ac:chgData name="paul cirilo flores" userId="09bdd36fc1fcc273" providerId="LiveId" clId="{1DE09B2B-C953-4C1F-930A-10ED61CED454}" dt="2026-05-16T21:19:49.115" v="1278" actId="790"/>
          <ac:spMkLst>
            <pc:docMk/>
            <pc:sldMk cId="1636605852" sldId="887"/>
            <ac:spMk id="16" creationId="{5E4C9762-CDFB-33DB-A486-036DE8051530}"/>
          </ac:spMkLst>
        </pc:spChg>
        <pc:spChg chg="del">
          <ac:chgData name="paul cirilo flores" userId="09bdd36fc1fcc273" providerId="LiveId" clId="{1DE09B2B-C953-4C1F-930A-10ED61CED454}" dt="2026-05-16T21:11:33.114" v="634" actId="478"/>
          <ac:spMkLst>
            <pc:docMk/>
            <pc:sldMk cId="1636605852" sldId="887"/>
            <ac:spMk id="18" creationId="{8893BDB8-C7B8-2AA6-DE53-54B30DAFEFEE}"/>
          </ac:spMkLst>
        </pc:spChg>
        <pc:spChg chg="add mod">
          <ac:chgData name="paul cirilo flores" userId="09bdd36fc1fcc273" providerId="LiveId" clId="{1DE09B2B-C953-4C1F-930A-10ED61CED454}" dt="2026-05-16T21:15:45.007" v="1014" actId="1076"/>
          <ac:spMkLst>
            <pc:docMk/>
            <pc:sldMk cId="1636605852" sldId="887"/>
            <ac:spMk id="21" creationId="{DFC1731A-AA8A-9602-6FA1-2CBDD5C2BAAC}"/>
          </ac:spMkLst>
        </pc:spChg>
        <pc:spChg chg="add mod">
          <ac:chgData name="paul cirilo flores" userId="09bdd36fc1fcc273" providerId="LiveId" clId="{1DE09B2B-C953-4C1F-930A-10ED61CED454}" dt="2026-05-16T21:19:58.314" v="1280" actId="313"/>
          <ac:spMkLst>
            <pc:docMk/>
            <pc:sldMk cId="1636605852" sldId="887"/>
            <ac:spMk id="22" creationId="{C48D1D08-03D1-10F9-F84C-6D9637AD78B8}"/>
          </ac:spMkLst>
        </pc:spChg>
        <pc:spChg chg="del">
          <ac:chgData name="paul cirilo flores" userId="09bdd36fc1fcc273" providerId="LiveId" clId="{1DE09B2B-C953-4C1F-930A-10ED61CED454}" dt="2026-05-16T21:11:33.114" v="634" actId="478"/>
          <ac:spMkLst>
            <pc:docMk/>
            <pc:sldMk cId="1636605852" sldId="887"/>
            <ac:spMk id="23" creationId="{4AE618B5-2B91-4689-5754-320BF8C1B039}"/>
          </ac:spMkLst>
        </pc:spChg>
        <pc:spChg chg="del">
          <ac:chgData name="paul cirilo flores" userId="09bdd36fc1fcc273" providerId="LiveId" clId="{1DE09B2B-C953-4C1F-930A-10ED61CED454}" dt="2026-05-16T21:11:33.114" v="634" actId="478"/>
          <ac:spMkLst>
            <pc:docMk/>
            <pc:sldMk cId="1636605852" sldId="887"/>
            <ac:spMk id="25" creationId="{09D4CC40-9CC1-C77A-2536-AC9410F17898}"/>
          </ac:spMkLst>
        </pc:spChg>
        <pc:picChg chg="add mod">
          <ac:chgData name="paul cirilo flores" userId="09bdd36fc1fcc273" providerId="LiveId" clId="{1DE09B2B-C953-4C1F-930A-10ED61CED454}" dt="2026-05-16T21:14:55.734" v="978"/>
          <ac:picMkLst>
            <pc:docMk/>
            <pc:sldMk cId="1636605852" sldId="887"/>
            <ac:picMk id="9" creationId="{2FC2DCFD-7E8E-0175-7215-02C7A6B3549C}"/>
          </ac:picMkLst>
        </pc:picChg>
      </pc:sldChg>
      <pc:sldChg chg="modSp add mod">
        <pc:chgData name="paul cirilo flores" userId="09bdd36fc1fcc273" providerId="LiveId" clId="{1DE09B2B-C953-4C1F-930A-10ED61CED454}" dt="2026-05-16T21:24:57.889" v="1854" actId="113"/>
        <pc:sldMkLst>
          <pc:docMk/>
          <pc:sldMk cId="4221312103" sldId="888"/>
        </pc:sldMkLst>
        <pc:spChg chg="mod">
          <ac:chgData name="paul cirilo flores" userId="09bdd36fc1fcc273" providerId="LiveId" clId="{1DE09B2B-C953-4C1F-930A-10ED61CED454}" dt="2026-05-16T21:20:37.519" v="1283" actId="20577"/>
          <ac:spMkLst>
            <pc:docMk/>
            <pc:sldMk cId="4221312103" sldId="888"/>
            <ac:spMk id="8" creationId="{409D5CD4-72CF-11B6-A03A-750D53FEAB3F}"/>
          </ac:spMkLst>
        </pc:spChg>
        <pc:spChg chg="mod">
          <ac:chgData name="paul cirilo flores" userId="09bdd36fc1fcc273" providerId="LiveId" clId="{1DE09B2B-C953-4C1F-930A-10ED61CED454}" dt="2026-05-16T21:21:05.165" v="1288" actId="20577"/>
          <ac:spMkLst>
            <pc:docMk/>
            <pc:sldMk cId="4221312103" sldId="888"/>
            <ac:spMk id="12" creationId="{B8585F4F-C52F-3B41-51ED-2079CB57A3A6}"/>
          </ac:spMkLst>
        </pc:spChg>
        <pc:spChg chg="mod">
          <ac:chgData name="paul cirilo flores" userId="09bdd36fc1fcc273" providerId="LiveId" clId="{1DE09B2B-C953-4C1F-930A-10ED61CED454}" dt="2026-05-16T21:21:39.407" v="1381" actId="20577"/>
          <ac:spMkLst>
            <pc:docMk/>
            <pc:sldMk cId="4221312103" sldId="888"/>
            <ac:spMk id="13" creationId="{C70B71D5-3B05-7715-84E3-DEC5B0AA8328}"/>
          </ac:spMkLst>
        </pc:spChg>
        <pc:spChg chg="mod">
          <ac:chgData name="paul cirilo flores" userId="09bdd36fc1fcc273" providerId="LiveId" clId="{1DE09B2B-C953-4C1F-930A-10ED61CED454}" dt="2026-05-16T21:20:55.797" v="1284" actId="1076"/>
          <ac:spMkLst>
            <pc:docMk/>
            <pc:sldMk cId="4221312103" sldId="888"/>
            <ac:spMk id="17" creationId="{17CBE481-ABBB-BA5E-09CC-A601EC130E8D}"/>
          </ac:spMkLst>
        </pc:spChg>
        <pc:spChg chg="mod">
          <ac:chgData name="paul cirilo flores" userId="09bdd36fc1fcc273" providerId="LiveId" clId="{1DE09B2B-C953-4C1F-930A-10ED61CED454}" dt="2026-05-16T21:22:20.178" v="1467" actId="20577"/>
          <ac:spMkLst>
            <pc:docMk/>
            <pc:sldMk cId="4221312103" sldId="888"/>
            <ac:spMk id="18" creationId="{FD655CEA-A595-F85B-DC54-731F5046E1BD}"/>
          </ac:spMkLst>
        </pc:spChg>
        <pc:spChg chg="mod">
          <ac:chgData name="paul cirilo flores" userId="09bdd36fc1fcc273" providerId="LiveId" clId="{1DE09B2B-C953-4C1F-930A-10ED61CED454}" dt="2026-05-16T21:22:35.095" v="1492" actId="20577"/>
          <ac:spMkLst>
            <pc:docMk/>
            <pc:sldMk cId="4221312103" sldId="888"/>
            <ac:spMk id="23" creationId="{8627518A-3019-17B4-2776-325CF372A92B}"/>
          </ac:spMkLst>
        </pc:spChg>
        <pc:spChg chg="mod">
          <ac:chgData name="paul cirilo flores" userId="09bdd36fc1fcc273" providerId="LiveId" clId="{1DE09B2B-C953-4C1F-930A-10ED61CED454}" dt="2026-05-16T21:22:57.502" v="1573" actId="20577"/>
          <ac:spMkLst>
            <pc:docMk/>
            <pc:sldMk cId="4221312103" sldId="888"/>
            <ac:spMk id="25" creationId="{F1A929BF-43C3-EB67-33B6-48AFB173A725}"/>
          </ac:spMkLst>
        </pc:spChg>
        <pc:spChg chg="mod">
          <ac:chgData name="paul cirilo flores" userId="09bdd36fc1fcc273" providerId="LiveId" clId="{1DE09B2B-C953-4C1F-930A-10ED61CED454}" dt="2026-05-16T21:24:57.889" v="1854" actId="113"/>
          <ac:spMkLst>
            <pc:docMk/>
            <pc:sldMk cId="4221312103" sldId="888"/>
            <ac:spMk id="36" creationId="{E27CA443-C310-1D82-1216-998E30E3EBC9}"/>
          </ac:spMkLst>
        </pc:spChg>
      </pc:sldChg>
      <pc:sldChg chg="addSp delSp modSp add mod">
        <pc:chgData name="paul cirilo flores" userId="09bdd36fc1fcc273" providerId="LiveId" clId="{1DE09B2B-C953-4C1F-930A-10ED61CED454}" dt="2026-05-16T21:26:53.904" v="1868" actId="1076"/>
        <pc:sldMkLst>
          <pc:docMk/>
          <pc:sldMk cId="668986499" sldId="889"/>
        </pc:sldMkLst>
        <pc:spChg chg="del">
          <ac:chgData name="paul cirilo flores" userId="09bdd36fc1fcc273" providerId="LiveId" clId="{1DE09B2B-C953-4C1F-930A-10ED61CED454}" dt="2026-05-16T21:26:12.686" v="1861" actId="478"/>
          <ac:spMkLst>
            <pc:docMk/>
            <pc:sldMk cId="668986499" sldId="889"/>
            <ac:spMk id="3" creationId="{E47DA1D4-B416-1E31-BD5F-DA054ED48F07}"/>
          </ac:spMkLst>
        </pc:spChg>
        <pc:spChg chg="del">
          <ac:chgData name="paul cirilo flores" userId="09bdd36fc1fcc273" providerId="LiveId" clId="{1DE09B2B-C953-4C1F-930A-10ED61CED454}" dt="2026-05-16T21:26:12.686" v="1861" actId="478"/>
          <ac:spMkLst>
            <pc:docMk/>
            <pc:sldMk cId="668986499" sldId="889"/>
            <ac:spMk id="4" creationId="{8B936310-E7BB-D6FF-4EB5-43FE5F0D11C2}"/>
          </ac:spMkLst>
        </pc:spChg>
        <pc:spChg chg="del">
          <ac:chgData name="paul cirilo flores" userId="09bdd36fc1fcc273" providerId="LiveId" clId="{1DE09B2B-C953-4C1F-930A-10ED61CED454}" dt="2026-05-16T21:26:12.686" v="1861" actId="478"/>
          <ac:spMkLst>
            <pc:docMk/>
            <pc:sldMk cId="668986499" sldId="889"/>
            <ac:spMk id="5" creationId="{E63B25AF-D107-1463-C89E-2C593823E755}"/>
          </ac:spMkLst>
        </pc:spChg>
        <pc:spChg chg="del">
          <ac:chgData name="paul cirilo flores" userId="09bdd36fc1fcc273" providerId="LiveId" clId="{1DE09B2B-C953-4C1F-930A-10ED61CED454}" dt="2026-05-16T21:26:05.244" v="1859" actId="478"/>
          <ac:spMkLst>
            <pc:docMk/>
            <pc:sldMk cId="668986499" sldId="889"/>
            <ac:spMk id="6" creationId="{AEE9178A-D264-0E6D-0361-F9BDD9FE23DB}"/>
          </ac:spMkLst>
        </pc:spChg>
        <pc:spChg chg="del">
          <ac:chgData name="paul cirilo flores" userId="09bdd36fc1fcc273" providerId="LiveId" clId="{1DE09B2B-C953-4C1F-930A-10ED61CED454}" dt="2026-05-16T21:26:07.861" v="1860" actId="478"/>
          <ac:spMkLst>
            <pc:docMk/>
            <pc:sldMk cId="668986499" sldId="889"/>
            <ac:spMk id="7" creationId="{254A4284-C592-F547-5BF1-EF0C8C70062F}"/>
          </ac:spMkLst>
        </pc:spChg>
        <pc:spChg chg="del">
          <ac:chgData name="paul cirilo flores" userId="09bdd36fc1fcc273" providerId="LiveId" clId="{1DE09B2B-C953-4C1F-930A-10ED61CED454}" dt="2026-05-16T21:26:07.861" v="1860" actId="478"/>
          <ac:spMkLst>
            <pc:docMk/>
            <pc:sldMk cId="668986499" sldId="889"/>
            <ac:spMk id="8" creationId="{EA31B3CE-C543-7BE7-0DAE-82B9FA69B0C6}"/>
          </ac:spMkLst>
        </pc:spChg>
        <pc:spChg chg="del">
          <ac:chgData name="paul cirilo flores" userId="09bdd36fc1fcc273" providerId="LiveId" clId="{1DE09B2B-C953-4C1F-930A-10ED61CED454}" dt="2026-05-16T21:25:57.101" v="1857" actId="478"/>
          <ac:spMkLst>
            <pc:docMk/>
            <pc:sldMk cId="668986499" sldId="889"/>
            <ac:spMk id="12" creationId="{79493602-DD3C-69F3-6557-775A879A051A}"/>
          </ac:spMkLst>
        </pc:spChg>
        <pc:spChg chg="del">
          <ac:chgData name="paul cirilo flores" userId="09bdd36fc1fcc273" providerId="LiveId" clId="{1DE09B2B-C953-4C1F-930A-10ED61CED454}" dt="2026-05-16T21:25:57.101" v="1857" actId="478"/>
          <ac:spMkLst>
            <pc:docMk/>
            <pc:sldMk cId="668986499" sldId="889"/>
            <ac:spMk id="13" creationId="{DDC70347-2B3B-1C5A-364F-57123A012DC5}"/>
          </ac:spMkLst>
        </pc:spChg>
        <pc:spChg chg="del">
          <ac:chgData name="paul cirilo flores" userId="09bdd36fc1fcc273" providerId="LiveId" clId="{1DE09B2B-C953-4C1F-930A-10ED61CED454}" dt="2026-05-16T21:25:54.490" v="1856" actId="478"/>
          <ac:spMkLst>
            <pc:docMk/>
            <pc:sldMk cId="668986499" sldId="889"/>
            <ac:spMk id="17" creationId="{50E78276-560B-D580-2B84-58857359F460}"/>
          </ac:spMkLst>
        </pc:spChg>
        <pc:spChg chg="del">
          <ac:chgData name="paul cirilo flores" userId="09bdd36fc1fcc273" providerId="LiveId" clId="{1DE09B2B-C953-4C1F-930A-10ED61CED454}" dt="2026-05-16T21:25:54.490" v="1856" actId="478"/>
          <ac:spMkLst>
            <pc:docMk/>
            <pc:sldMk cId="668986499" sldId="889"/>
            <ac:spMk id="18" creationId="{74B6BD6C-1D0E-A156-14EF-5E798377D39C}"/>
          </ac:spMkLst>
        </pc:spChg>
        <pc:spChg chg="del">
          <ac:chgData name="paul cirilo flores" userId="09bdd36fc1fcc273" providerId="LiveId" clId="{1DE09B2B-C953-4C1F-930A-10ED61CED454}" dt="2026-05-16T21:25:57.101" v="1857" actId="478"/>
          <ac:spMkLst>
            <pc:docMk/>
            <pc:sldMk cId="668986499" sldId="889"/>
            <ac:spMk id="23" creationId="{D5C4218C-DC5B-69F1-7330-AE14A675937E}"/>
          </ac:spMkLst>
        </pc:spChg>
        <pc:spChg chg="del">
          <ac:chgData name="paul cirilo flores" userId="09bdd36fc1fcc273" providerId="LiveId" clId="{1DE09B2B-C953-4C1F-930A-10ED61CED454}" dt="2026-05-16T21:25:57.101" v="1857" actId="478"/>
          <ac:spMkLst>
            <pc:docMk/>
            <pc:sldMk cId="668986499" sldId="889"/>
            <ac:spMk id="25" creationId="{0D763D6A-B45F-F3B7-A99D-15BA4F55C9FB}"/>
          </ac:spMkLst>
        </pc:spChg>
        <pc:spChg chg="del">
          <ac:chgData name="paul cirilo flores" userId="09bdd36fc1fcc273" providerId="LiveId" clId="{1DE09B2B-C953-4C1F-930A-10ED61CED454}" dt="2026-05-16T21:26:00.360" v="1858" actId="478"/>
          <ac:spMkLst>
            <pc:docMk/>
            <pc:sldMk cId="668986499" sldId="889"/>
            <ac:spMk id="36" creationId="{502BFB91-5086-4E69-BBD3-5BED74EEC583}"/>
          </ac:spMkLst>
        </pc:spChg>
        <pc:graphicFrameChg chg="add mod modGraphic">
          <ac:chgData name="paul cirilo flores" userId="09bdd36fc1fcc273" providerId="LiveId" clId="{1DE09B2B-C953-4C1F-930A-10ED61CED454}" dt="2026-05-16T21:26:53.904" v="1868" actId="1076"/>
          <ac:graphicFrameMkLst>
            <pc:docMk/>
            <pc:sldMk cId="668986499" sldId="889"/>
            <ac:graphicFrameMk id="2" creationId="{EE499911-EF77-B620-53B5-109F90D2E3BA}"/>
          </ac:graphicFrameMkLst>
        </pc:graphicFrameChg>
        <pc:cxnChg chg="del">
          <ac:chgData name="paul cirilo flores" userId="09bdd36fc1fcc273" providerId="LiveId" clId="{1DE09B2B-C953-4C1F-930A-10ED61CED454}" dt="2026-05-16T21:26:12.686" v="1861" actId="478"/>
          <ac:cxnSpMkLst>
            <pc:docMk/>
            <pc:sldMk cId="668986499" sldId="889"/>
            <ac:cxnSpMk id="34" creationId="{94D17022-B9BE-8CE9-86CF-DDA31D0BD11E}"/>
          </ac:cxnSpMkLst>
        </pc:cxnChg>
      </pc:sldChg>
      <pc:sldChg chg="addSp delSp modSp add mod">
        <pc:chgData name="paul cirilo flores" userId="09bdd36fc1fcc273" providerId="LiveId" clId="{1DE09B2B-C953-4C1F-930A-10ED61CED454}" dt="2026-05-16T21:28:42.897" v="1878" actId="5793"/>
        <pc:sldMkLst>
          <pc:docMk/>
          <pc:sldMk cId="1966392250" sldId="890"/>
        </pc:sldMkLst>
        <pc:spChg chg="add mod">
          <ac:chgData name="paul cirilo flores" userId="09bdd36fc1fcc273" providerId="LiveId" clId="{1DE09B2B-C953-4C1F-930A-10ED61CED454}" dt="2026-05-16T21:28:42.897" v="1878" actId="5793"/>
          <ac:spMkLst>
            <pc:docMk/>
            <pc:sldMk cId="1966392250" sldId="890"/>
            <ac:spMk id="4" creationId="{D8A7A1AC-3164-F31B-C3C9-9213FDEB97D6}"/>
          </ac:spMkLst>
        </pc:spChg>
        <pc:graphicFrameChg chg="del">
          <ac:chgData name="paul cirilo flores" userId="09bdd36fc1fcc273" providerId="LiveId" clId="{1DE09B2B-C953-4C1F-930A-10ED61CED454}" dt="2026-05-16T21:27:42.716" v="1870" actId="478"/>
          <ac:graphicFrameMkLst>
            <pc:docMk/>
            <pc:sldMk cId="1966392250" sldId="890"/>
            <ac:graphicFrameMk id="2" creationId="{2A1ABF68-9A83-D2CD-63A5-8D01035BBE5F}"/>
          </ac:graphicFrameMkLst>
        </pc:graphicFrameChg>
      </pc:sldChg>
      <pc:sldChg chg="addSp delSp modSp add mod">
        <pc:chgData name="paul cirilo flores" userId="09bdd36fc1fcc273" providerId="LiveId" clId="{1DE09B2B-C953-4C1F-930A-10ED61CED454}" dt="2026-05-16T21:30:15.107" v="1900" actId="20577"/>
        <pc:sldMkLst>
          <pc:docMk/>
          <pc:sldMk cId="1434245522" sldId="891"/>
        </pc:sldMkLst>
        <pc:spChg chg="add mod">
          <ac:chgData name="paul cirilo flores" userId="09bdd36fc1fcc273" providerId="LiveId" clId="{1DE09B2B-C953-4C1F-930A-10ED61CED454}" dt="2026-05-16T21:30:15.107" v="1900" actId="20577"/>
          <ac:spMkLst>
            <pc:docMk/>
            <pc:sldMk cId="1434245522" sldId="891"/>
            <ac:spMk id="3" creationId="{FF1063BB-3BED-CCD4-5038-CE13D30572FF}"/>
          </ac:spMkLst>
        </pc:spChg>
        <pc:spChg chg="del">
          <ac:chgData name="paul cirilo flores" userId="09bdd36fc1fcc273" providerId="LiveId" clId="{1DE09B2B-C953-4C1F-930A-10ED61CED454}" dt="2026-05-16T21:29:18.304" v="1880" actId="478"/>
          <ac:spMkLst>
            <pc:docMk/>
            <pc:sldMk cId="1434245522" sldId="891"/>
            <ac:spMk id="4" creationId="{8FA4D8FA-53A9-16AB-2E8B-AD0E50910D0B}"/>
          </ac:spMkLst>
        </pc:spChg>
      </pc:sldChg>
      <pc:sldChg chg="addSp delSp modSp add mod">
        <pc:chgData name="paul cirilo flores" userId="09bdd36fc1fcc273" providerId="LiveId" clId="{1DE09B2B-C953-4C1F-930A-10ED61CED454}" dt="2026-05-16T22:20:24.806" v="1990" actId="1076"/>
        <pc:sldMkLst>
          <pc:docMk/>
          <pc:sldMk cId="2709860818" sldId="892"/>
        </pc:sldMkLst>
        <pc:spChg chg="del">
          <ac:chgData name="paul cirilo flores" userId="09bdd36fc1fcc273" providerId="LiveId" clId="{1DE09B2B-C953-4C1F-930A-10ED61CED454}" dt="2026-05-16T22:18:36.178" v="1970" actId="478"/>
          <ac:spMkLst>
            <pc:docMk/>
            <pc:sldMk cId="2709860818" sldId="892"/>
            <ac:spMk id="3" creationId="{ACB4ED69-7BB8-E8D8-0DFA-E899386E93E5}"/>
          </ac:spMkLst>
        </pc:spChg>
        <pc:spChg chg="add mod">
          <ac:chgData name="paul cirilo flores" userId="09bdd36fc1fcc273" providerId="LiveId" clId="{1DE09B2B-C953-4C1F-930A-10ED61CED454}" dt="2026-05-16T22:20:24.806" v="1990" actId="1076"/>
          <ac:spMkLst>
            <pc:docMk/>
            <pc:sldMk cId="2709860818" sldId="892"/>
            <ac:spMk id="4" creationId="{8BCBE184-F696-EA81-65FD-CED799458DD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329AC5-ED05-477C-97D6-2192520C6684}" type="doc">
      <dgm:prSet loTypeId="urn:microsoft.com/office/officeart/2005/8/layout/venn2" loCatId="relationship" qsTypeId="urn:microsoft.com/office/officeart/2005/8/quickstyle/simple1" qsCatId="simple" csTypeId="urn:microsoft.com/office/officeart/2005/8/colors/accent1_3" csCatId="accent1" phldr="1"/>
      <dgm:spPr/>
      <dgm:t>
        <a:bodyPr/>
        <a:lstStyle/>
        <a:p>
          <a:endParaRPr lang="es-PE"/>
        </a:p>
      </dgm:t>
    </dgm:pt>
    <dgm:pt modelId="{2875A7CA-E8AA-4772-8960-766EBAAFC9EA}">
      <dgm:prSet phldrT="[Texto]" phldr="0"/>
      <dgm:spPr/>
      <dgm:t>
        <a:bodyPr/>
        <a:lstStyle/>
        <a:p>
          <a:r>
            <a:rPr lang="es-PE" dirty="0"/>
            <a:t>Instalada</a:t>
          </a:r>
        </a:p>
      </dgm:t>
    </dgm:pt>
    <dgm:pt modelId="{2C60BB1C-B73F-4F37-B54D-C601EEC9C76F}" type="parTrans" cxnId="{B00529F7-62FA-4A68-A0F3-E398D6CEC42F}">
      <dgm:prSet/>
      <dgm:spPr/>
      <dgm:t>
        <a:bodyPr/>
        <a:lstStyle/>
        <a:p>
          <a:endParaRPr lang="es-PE"/>
        </a:p>
      </dgm:t>
    </dgm:pt>
    <dgm:pt modelId="{6F4D1E3E-3D99-40F7-95B7-5D887E8FAFE0}" type="sibTrans" cxnId="{B00529F7-62FA-4A68-A0F3-E398D6CEC42F}">
      <dgm:prSet/>
      <dgm:spPr/>
      <dgm:t>
        <a:bodyPr/>
        <a:lstStyle/>
        <a:p>
          <a:endParaRPr lang="es-PE"/>
        </a:p>
      </dgm:t>
    </dgm:pt>
    <dgm:pt modelId="{7FA960DF-8525-46FB-973D-12E4C7F81A72}">
      <dgm:prSet phldrT="[Texto]" phldr="0"/>
      <dgm:spPr/>
      <dgm:t>
        <a:bodyPr/>
        <a:lstStyle/>
        <a:p>
          <a:r>
            <a:rPr lang="es-PE" dirty="0"/>
            <a:t>Disponible</a:t>
          </a:r>
        </a:p>
      </dgm:t>
    </dgm:pt>
    <dgm:pt modelId="{8CE550D6-430F-487C-B77E-B5B349F348EF}" type="parTrans" cxnId="{B6D2688E-6521-4A3C-B9FF-399578F0B7BA}">
      <dgm:prSet/>
      <dgm:spPr/>
      <dgm:t>
        <a:bodyPr/>
        <a:lstStyle/>
        <a:p>
          <a:endParaRPr lang="es-PE"/>
        </a:p>
      </dgm:t>
    </dgm:pt>
    <dgm:pt modelId="{831A23EC-BEA4-4F38-AFAA-3F825CAB98D7}" type="sibTrans" cxnId="{B6D2688E-6521-4A3C-B9FF-399578F0B7BA}">
      <dgm:prSet/>
      <dgm:spPr/>
      <dgm:t>
        <a:bodyPr/>
        <a:lstStyle/>
        <a:p>
          <a:endParaRPr lang="es-PE"/>
        </a:p>
      </dgm:t>
    </dgm:pt>
    <dgm:pt modelId="{1ACE3D6F-7665-4679-9FE3-64003A000702}">
      <dgm:prSet phldrT="[Texto]" phldr="0"/>
      <dgm:spPr/>
      <dgm:t>
        <a:bodyPr/>
        <a:lstStyle/>
        <a:p>
          <a:r>
            <a:rPr lang="es-PE"/>
            <a:t>Utilizada</a:t>
          </a:r>
          <a:endParaRPr lang="es-PE" dirty="0"/>
        </a:p>
      </dgm:t>
    </dgm:pt>
    <dgm:pt modelId="{1FEFDCD2-5DDD-42D3-AC38-A44650721482}" type="parTrans" cxnId="{E68D2A2E-D30E-404E-8119-23FD4B09E77A}">
      <dgm:prSet/>
      <dgm:spPr/>
      <dgm:t>
        <a:bodyPr/>
        <a:lstStyle/>
        <a:p>
          <a:endParaRPr lang="es-PE"/>
        </a:p>
      </dgm:t>
    </dgm:pt>
    <dgm:pt modelId="{9CD739B9-71C8-4169-A310-E8B40713C650}" type="sibTrans" cxnId="{E68D2A2E-D30E-404E-8119-23FD4B09E77A}">
      <dgm:prSet/>
      <dgm:spPr/>
      <dgm:t>
        <a:bodyPr/>
        <a:lstStyle/>
        <a:p>
          <a:endParaRPr lang="es-PE"/>
        </a:p>
      </dgm:t>
    </dgm:pt>
    <dgm:pt modelId="{D3C4D929-E9C6-400B-88C8-7928D182BB9C}" type="pres">
      <dgm:prSet presAssocID="{08329AC5-ED05-477C-97D6-2192520C6684}" presName="Name0" presStyleCnt="0">
        <dgm:presLayoutVars>
          <dgm:chMax val="7"/>
          <dgm:resizeHandles val="exact"/>
        </dgm:presLayoutVars>
      </dgm:prSet>
      <dgm:spPr/>
    </dgm:pt>
    <dgm:pt modelId="{61257B0B-9BC5-4B04-B41A-BD4F3A76BB4A}" type="pres">
      <dgm:prSet presAssocID="{08329AC5-ED05-477C-97D6-2192520C6684}" presName="comp1" presStyleCnt="0"/>
      <dgm:spPr/>
    </dgm:pt>
    <dgm:pt modelId="{7F6B4C8C-5519-4FAB-A9E6-099B5C58FBBA}" type="pres">
      <dgm:prSet presAssocID="{08329AC5-ED05-477C-97D6-2192520C6684}" presName="circle1" presStyleLbl="node1" presStyleIdx="0" presStyleCnt="3"/>
      <dgm:spPr/>
    </dgm:pt>
    <dgm:pt modelId="{7C0918E7-CE2E-48DD-8B47-530057347E01}" type="pres">
      <dgm:prSet presAssocID="{08329AC5-ED05-477C-97D6-2192520C6684}" presName="c1text" presStyleLbl="node1" presStyleIdx="0" presStyleCnt="3">
        <dgm:presLayoutVars>
          <dgm:bulletEnabled val="1"/>
        </dgm:presLayoutVars>
      </dgm:prSet>
      <dgm:spPr/>
    </dgm:pt>
    <dgm:pt modelId="{5C2450DB-806C-4FDB-91DB-828B5BC6E6A7}" type="pres">
      <dgm:prSet presAssocID="{08329AC5-ED05-477C-97D6-2192520C6684}" presName="comp2" presStyleCnt="0"/>
      <dgm:spPr/>
    </dgm:pt>
    <dgm:pt modelId="{29F8195D-0FA5-46E9-8781-BD0C13700F88}" type="pres">
      <dgm:prSet presAssocID="{08329AC5-ED05-477C-97D6-2192520C6684}" presName="circle2" presStyleLbl="node1" presStyleIdx="1" presStyleCnt="3"/>
      <dgm:spPr/>
    </dgm:pt>
    <dgm:pt modelId="{AC95883F-C004-44B5-98C2-4B383DDCAF81}" type="pres">
      <dgm:prSet presAssocID="{08329AC5-ED05-477C-97D6-2192520C6684}" presName="c2text" presStyleLbl="node1" presStyleIdx="1" presStyleCnt="3">
        <dgm:presLayoutVars>
          <dgm:bulletEnabled val="1"/>
        </dgm:presLayoutVars>
      </dgm:prSet>
      <dgm:spPr/>
    </dgm:pt>
    <dgm:pt modelId="{819885AD-986E-4242-899B-C5847995984E}" type="pres">
      <dgm:prSet presAssocID="{08329AC5-ED05-477C-97D6-2192520C6684}" presName="comp3" presStyleCnt="0"/>
      <dgm:spPr/>
    </dgm:pt>
    <dgm:pt modelId="{F1EBC330-DD21-4DD6-82D4-1E2003B1B921}" type="pres">
      <dgm:prSet presAssocID="{08329AC5-ED05-477C-97D6-2192520C6684}" presName="circle3" presStyleLbl="node1" presStyleIdx="2" presStyleCnt="3"/>
      <dgm:spPr/>
    </dgm:pt>
    <dgm:pt modelId="{4C457790-D034-46BA-80CC-29EBC9EC8A66}" type="pres">
      <dgm:prSet presAssocID="{08329AC5-ED05-477C-97D6-2192520C6684}" presName="c3text" presStyleLbl="node1" presStyleIdx="2" presStyleCnt="3">
        <dgm:presLayoutVars>
          <dgm:bulletEnabled val="1"/>
        </dgm:presLayoutVars>
      </dgm:prSet>
      <dgm:spPr/>
    </dgm:pt>
  </dgm:ptLst>
  <dgm:cxnLst>
    <dgm:cxn modelId="{A0FD9B11-7D74-49A6-8056-96D6A5DD424B}" type="presOf" srcId="{1ACE3D6F-7665-4679-9FE3-64003A000702}" destId="{4C457790-D034-46BA-80CC-29EBC9EC8A66}" srcOrd="1" destOrd="0" presId="urn:microsoft.com/office/officeart/2005/8/layout/venn2"/>
    <dgm:cxn modelId="{08DF0723-666D-464A-9362-9DE0541FF193}" type="presOf" srcId="{1ACE3D6F-7665-4679-9FE3-64003A000702}" destId="{F1EBC330-DD21-4DD6-82D4-1E2003B1B921}" srcOrd="0" destOrd="0" presId="urn:microsoft.com/office/officeart/2005/8/layout/venn2"/>
    <dgm:cxn modelId="{E68D2A2E-D30E-404E-8119-23FD4B09E77A}" srcId="{08329AC5-ED05-477C-97D6-2192520C6684}" destId="{1ACE3D6F-7665-4679-9FE3-64003A000702}" srcOrd="2" destOrd="0" parTransId="{1FEFDCD2-5DDD-42D3-AC38-A44650721482}" sibTransId="{9CD739B9-71C8-4169-A310-E8B40713C650}"/>
    <dgm:cxn modelId="{94E5105E-A1DC-425B-84EB-BB5D1563C8D5}" type="presOf" srcId="{2875A7CA-E8AA-4772-8960-766EBAAFC9EA}" destId="{7C0918E7-CE2E-48DD-8B47-530057347E01}" srcOrd="1" destOrd="0" presId="urn:microsoft.com/office/officeart/2005/8/layout/venn2"/>
    <dgm:cxn modelId="{6BA8F46C-F0F2-43DD-AEFC-A139223ED4D7}" type="presOf" srcId="{7FA960DF-8525-46FB-973D-12E4C7F81A72}" destId="{29F8195D-0FA5-46E9-8781-BD0C13700F88}" srcOrd="0" destOrd="0" presId="urn:microsoft.com/office/officeart/2005/8/layout/venn2"/>
    <dgm:cxn modelId="{E1643C70-80AC-400D-BB5F-343D73B4D9A0}" type="presOf" srcId="{7FA960DF-8525-46FB-973D-12E4C7F81A72}" destId="{AC95883F-C004-44B5-98C2-4B383DDCAF81}" srcOrd="1" destOrd="0" presId="urn:microsoft.com/office/officeart/2005/8/layout/venn2"/>
    <dgm:cxn modelId="{B6D2688E-6521-4A3C-B9FF-399578F0B7BA}" srcId="{08329AC5-ED05-477C-97D6-2192520C6684}" destId="{7FA960DF-8525-46FB-973D-12E4C7F81A72}" srcOrd="1" destOrd="0" parTransId="{8CE550D6-430F-487C-B77E-B5B349F348EF}" sibTransId="{831A23EC-BEA4-4F38-AFAA-3F825CAB98D7}"/>
    <dgm:cxn modelId="{50C30DCB-5008-4363-9766-691A64DCA3C0}" type="presOf" srcId="{08329AC5-ED05-477C-97D6-2192520C6684}" destId="{D3C4D929-E9C6-400B-88C8-7928D182BB9C}" srcOrd="0" destOrd="0" presId="urn:microsoft.com/office/officeart/2005/8/layout/venn2"/>
    <dgm:cxn modelId="{20AAAACC-AD0C-4C0D-B294-614A5CB64F29}" type="presOf" srcId="{2875A7CA-E8AA-4772-8960-766EBAAFC9EA}" destId="{7F6B4C8C-5519-4FAB-A9E6-099B5C58FBBA}" srcOrd="0" destOrd="0" presId="urn:microsoft.com/office/officeart/2005/8/layout/venn2"/>
    <dgm:cxn modelId="{B00529F7-62FA-4A68-A0F3-E398D6CEC42F}" srcId="{08329AC5-ED05-477C-97D6-2192520C6684}" destId="{2875A7CA-E8AA-4772-8960-766EBAAFC9EA}" srcOrd="0" destOrd="0" parTransId="{2C60BB1C-B73F-4F37-B54D-C601EEC9C76F}" sibTransId="{6F4D1E3E-3D99-40F7-95B7-5D887E8FAFE0}"/>
    <dgm:cxn modelId="{2F49328A-CD7D-4580-80C4-525CA6367ECE}" type="presParOf" srcId="{D3C4D929-E9C6-400B-88C8-7928D182BB9C}" destId="{61257B0B-9BC5-4B04-B41A-BD4F3A76BB4A}" srcOrd="0" destOrd="0" presId="urn:microsoft.com/office/officeart/2005/8/layout/venn2"/>
    <dgm:cxn modelId="{A6433A86-96A5-4C4E-8823-B555764B13A3}" type="presParOf" srcId="{61257B0B-9BC5-4B04-B41A-BD4F3A76BB4A}" destId="{7F6B4C8C-5519-4FAB-A9E6-099B5C58FBBA}" srcOrd="0" destOrd="0" presId="urn:microsoft.com/office/officeart/2005/8/layout/venn2"/>
    <dgm:cxn modelId="{60865827-F004-4B22-91E3-CEDAC3D9AFF4}" type="presParOf" srcId="{61257B0B-9BC5-4B04-B41A-BD4F3A76BB4A}" destId="{7C0918E7-CE2E-48DD-8B47-530057347E01}" srcOrd="1" destOrd="0" presId="urn:microsoft.com/office/officeart/2005/8/layout/venn2"/>
    <dgm:cxn modelId="{C98AD2BF-F44D-4995-8F8C-27AB8CEE8BF3}" type="presParOf" srcId="{D3C4D929-E9C6-400B-88C8-7928D182BB9C}" destId="{5C2450DB-806C-4FDB-91DB-828B5BC6E6A7}" srcOrd="1" destOrd="0" presId="urn:microsoft.com/office/officeart/2005/8/layout/venn2"/>
    <dgm:cxn modelId="{400E7C4F-35C6-461C-821A-66274FFF9D4B}" type="presParOf" srcId="{5C2450DB-806C-4FDB-91DB-828B5BC6E6A7}" destId="{29F8195D-0FA5-46E9-8781-BD0C13700F88}" srcOrd="0" destOrd="0" presId="urn:microsoft.com/office/officeart/2005/8/layout/venn2"/>
    <dgm:cxn modelId="{741C7265-1F20-4676-9FAE-5B43D9386E45}" type="presParOf" srcId="{5C2450DB-806C-4FDB-91DB-828B5BC6E6A7}" destId="{AC95883F-C004-44B5-98C2-4B383DDCAF81}" srcOrd="1" destOrd="0" presId="urn:microsoft.com/office/officeart/2005/8/layout/venn2"/>
    <dgm:cxn modelId="{99FB5430-CC41-4EE0-B07A-4AC7CDBC39C7}" type="presParOf" srcId="{D3C4D929-E9C6-400B-88C8-7928D182BB9C}" destId="{819885AD-986E-4242-899B-C5847995984E}" srcOrd="2" destOrd="0" presId="urn:microsoft.com/office/officeart/2005/8/layout/venn2"/>
    <dgm:cxn modelId="{C245E5B0-075B-4BC1-92BB-737D0D813EBA}" type="presParOf" srcId="{819885AD-986E-4242-899B-C5847995984E}" destId="{F1EBC330-DD21-4DD6-82D4-1E2003B1B921}" srcOrd="0" destOrd="0" presId="urn:microsoft.com/office/officeart/2005/8/layout/venn2"/>
    <dgm:cxn modelId="{E786A0B2-519F-4554-BB4B-35ABB83B8358}" type="presParOf" srcId="{819885AD-986E-4242-899B-C5847995984E}" destId="{4C457790-D034-46BA-80CC-29EBC9EC8A66}"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B4C8C-5519-4FAB-A9E6-099B5C58FBBA}">
      <dsp:nvSpPr>
        <dsp:cNvPr id="0" name=""/>
        <dsp:cNvSpPr/>
      </dsp:nvSpPr>
      <dsp:spPr>
        <a:xfrm>
          <a:off x="1269781" y="0"/>
          <a:ext cx="4694357" cy="4694357"/>
        </a:xfrm>
        <a:prstGeom prst="ellipse">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PE" sz="2300" kern="1200" dirty="0"/>
            <a:t>Instalada</a:t>
          </a:r>
        </a:p>
      </dsp:txBody>
      <dsp:txXfrm>
        <a:off x="2796621" y="234717"/>
        <a:ext cx="1640677" cy="704153"/>
      </dsp:txXfrm>
    </dsp:sp>
    <dsp:sp modelId="{29F8195D-0FA5-46E9-8781-BD0C13700F88}">
      <dsp:nvSpPr>
        <dsp:cNvPr id="0" name=""/>
        <dsp:cNvSpPr/>
      </dsp:nvSpPr>
      <dsp:spPr>
        <a:xfrm>
          <a:off x="1856576" y="1173589"/>
          <a:ext cx="3520767" cy="3520767"/>
        </a:xfrm>
        <a:prstGeom prst="ellipse">
          <a:avLst/>
        </a:prstGeom>
        <a:solidFill>
          <a:schemeClr val="accent1">
            <a:shade val="80000"/>
            <a:hueOff val="174641"/>
            <a:satOff val="-3128"/>
            <a:lumOff val="13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PE" sz="2300" kern="1200" dirty="0"/>
            <a:t>Disponible</a:t>
          </a:r>
        </a:p>
      </dsp:txBody>
      <dsp:txXfrm>
        <a:off x="2796621" y="1393637"/>
        <a:ext cx="1640677" cy="660143"/>
      </dsp:txXfrm>
    </dsp:sp>
    <dsp:sp modelId="{F1EBC330-DD21-4DD6-82D4-1E2003B1B921}">
      <dsp:nvSpPr>
        <dsp:cNvPr id="0" name=""/>
        <dsp:cNvSpPr/>
      </dsp:nvSpPr>
      <dsp:spPr>
        <a:xfrm>
          <a:off x="2443370" y="2347178"/>
          <a:ext cx="2347178" cy="2347178"/>
        </a:xfrm>
        <a:prstGeom prst="ellipse">
          <a:avLst/>
        </a:prstGeom>
        <a:solidFill>
          <a:schemeClr val="accent1">
            <a:shade val="80000"/>
            <a:hueOff val="349283"/>
            <a:satOff val="-6256"/>
            <a:lumOff val="265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PE" sz="2300" kern="1200"/>
            <a:t>Utilizada</a:t>
          </a:r>
          <a:endParaRPr lang="es-PE" sz="2300" kern="1200" dirty="0"/>
        </a:p>
      </dsp:txBody>
      <dsp:txXfrm>
        <a:off x="2787107" y="2933973"/>
        <a:ext cx="1659705" cy="1173589"/>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34EAA8-E833-48A6-8681-ECB7067BCD60}" type="datetimeFigureOut">
              <a:rPr lang="es-PE" smtClean="0"/>
              <a:t>19/05/2026</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08E4EB-E638-4327-9785-42C994100DF7}" type="slidenum">
              <a:rPr lang="es-PE" smtClean="0"/>
              <a:t>‹Nº›</a:t>
            </a:fld>
            <a:endParaRPr lang="es-PE"/>
          </a:p>
        </p:txBody>
      </p:sp>
    </p:spTree>
    <p:extLst>
      <p:ext uri="{BB962C8B-B14F-4D97-AF65-F5344CB8AC3E}">
        <p14:creationId xmlns:p14="http://schemas.microsoft.com/office/powerpoint/2010/main" val="1074407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13516A-E1CC-4772-A6B1-75F9ED3C9E6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AFF0BED8-69E0-49EF-95C0-200157852B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DE67F04A-6FC4-4792-B468-55F3FAFB98D4}"/>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5" name="Marcador de pie de página 4">
            <a:extLst>
              <a:ext uri="{FF2B5EF4-FFF2-40B4-BE49-F238E27FC236}">
                <a16:creationId xmlns:a16="http://schemas.microsoft.com/office/drawing/2014/main" id="{0054D2E9-EA8B-4EEC-8E80-ED5D4FABF964}"/>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B452193F-00CC-4E2B-A387-3A378FD54863}"/>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2033321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DA1A51-6507-4F51-86D4-BE189B698199}"/>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BF4F0A9C-AEF3-417A-AD25-E212A1EA5FA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C0F0A152-A7F0-45B7-9724-DDA0F179777F}"/>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5" name="Marcador de pie de página 4">
            <a:extLst>
              <a:ext uri="{FF2B5EF4-FFF2-40B4-BE49-F238E27FC236}">
                <a16:creationId xmlns:a16="http://schemas.microsoft.com/office/drawing/2014/main" id="{4B99BAAB-A782-44B5-B9A0-604791350E9D}"/>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494AA242-A683-4B80-AA55-1E7166B14A22}"/>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1202739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2A5A0A-14B3-403D-9501-1F8F3DA6C90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55FC5083-8812-48FE-ACEA-77C6A6ED83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94B6810-5C01-4625-ACAC-7E1A0F460809}"/>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5" name="Marcador de pie de página 4">
            <a:extLst>
              <a:ext uri="{FF2B5EF4-FFF2-40B4-BE49-F238E27FC236}">
                <a16:creationId xmlns:a16="http://schemas.microsoft.com/office/drawing/2014/main" id="{52DFF1E8-CCED-4FC4-AC63-699E56750D15}"/>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14A710F7-DFF9-44CB-AEB6-3DF455AC9F07}"/>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205335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AB7428-0DFD-41CF-B124-F5E5E07D88C9}"/>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F4DD4855-A86F-497A-8A7C-C8FAFDF83DF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62A04F61-A451-4E1E-9A58-F927930B853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755C5503-C0FD-49EB-A3CB-E9B6A1AB46BF}"/>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6" name="Marcador de pie de página 5">
            <a:extLst>
              <a:ext uri="{FF2B5EF4-FFF2-40B4-BE49-F238E27FC236}">
                <a16:creationId xmlns:a16="http://schemas.microsoft.com/office/drawing/2014/main" id="{79511D00-0C15-459D-A343-DDB6C908F945}"/>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5FC23586-487E-4170-87A3-75B8158B5EE1}"/>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1273913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863B0B-F279-4A30-9E6D-D1CC02D064C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A86CD951-3338-4B27-96D2-7036AD416B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3E97863-81BF-47C3-954A-5EBEF9025C0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080FC620-209A-4939-8282-00312520BF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350BE6B-7925-4B34-802E-EA2EE774E4C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2CAFB579-BA31-4382-92E9-8A6BE58F09D3}"/>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8" name="Marcador de pie de página 7">
            <a:extLst>
              <a:ext uri="{FF2B5EF4-FFF2-40B4-BE49-F238E27FC236}">
                <a16:creationId xmlns:a16="http://schemas.microsoft.com/office/drawing/2014/main" id="{D56B541C-68AE-40EF-A8E1-CF57C66544E7}"/>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FA1992DB-24E8-4839-838E-2ACECA4B2E1F}"/>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4275284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B47B51-C7B4-4C38-BA90-2A3DBE673B66}"/>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D7D671CC-C72A-439B-B993-786532D747AE}"/>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4" name="Marcador de pie de página 3">
            <a:extLst>
              <a:ext uri="{FF2B5EF4-FFF2-40B4-BE49-F238E27FC236}">
                <a16:creationId xmlns:a16="http://schemas.microsoft.com/office/drawing/2014/main" id="{5A5E1959-A1E9-4D2C-9917-65E61DA55221}"/>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4095FD37-685E-48BF-9E6E-D0A904EA7A85}"/>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4015159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844BC7-F18A-4BFA-8B4C-CCEDECFA4A6E}"/>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3" name="Marcador de pie de página 2">
            <a:extLst>
              <a:ext uri="{FF2B5EF4-FFF2-40B4-BE49-F238E27FC236}">
                <a16:creationId xmlns:a16="http://schemas.microsoft.com/office/drawing/2014/main" id="{0A5A520D-F1B1-451B-A751-4DE40A187A08}"/>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FEEB999D-64E6-47F8-A1B1-30B8E2C1C32A}"/>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4000141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E59117-13C5-4516-8087-E9F7E747570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D24CD3FB-27AD-4BB6-914B-877C04AF94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30DC32DA-89E2-409A-96D6-6523F6B802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E1E48D6-1D8D-432D-9ABE-10FA77229D86}"/>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6" name="Marcador de pie de página 5">
            <a:extLst>
              <a:ext uri="{FF2B5EF4-FFF2-40B4-BE49-F238E27FC236}">
                <a16:creationId xmlns:a16="http://schemas.microsoft.com/office/drawing/2014/main" id="{5DEFA378-E8BF-44B0-BF03-E6A6DC6AAEB7}"/>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FC623E43-74CD-4C82-AD6F-551D2C60412D}"/>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2551182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5F47D4-1728-4864-8848-B00C1EF2279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E608362C-CFA5-43AC-A78B-8D31A161FA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0DAE957F-5138-413D-B3BD-A3BB963AE3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B38F015-758C-4DA4-82D9-B6864CE765A5}"/>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6" name="Marcador de pie de página 5">
            <a:extLst>
              <a:ext uri="{FF2B5EF4-FFF2-40B4-BE49-F238E27FC236}">
                <a16:creationId xmlns:a16="http://schemas.microsoft.com/office/drawing/2014/main" id="{37EDE9C4-37C0-418E-99CF-1CF7D86D16DA}"/>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03511919-2B54-40D4-AE02-C95A6A1CD4C6}"/>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2378434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B3EC3A-6BAD-4271-9444-77D2D50E64A5}"/>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6AF8E7DD-EBEE-4CE1-A51E-E58CFEB21FF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1E0F108B-B8CB-41FE-8C92-DE2FFE160DA5}"/>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5" name="Marcador de pie de página 4">
            <a:extLst>
              <a:ext uri="{FF2B5EF4-FFF2-40B4-BE49-F238E27FC236}">
                <a16:creationId xmlns:a16="http://schemas.microsoft.com/office/drawing/2014/main" id="{CA933A31-6E5F-4D67-9EDE-99CB5FF95592}"/>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9B835028-72F5-468D-9471-84557756EBF7}"/>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3235405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9972C20-54BA-490F-B3E1-C66D13E598D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497B5CE1-8E9F-4195-B158-9D698C721EC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30811B43-8F95-417E-92BB-578FF8B4C47B}"/>
              </a:ext>
            </a:extLst>
          </p:cNvPr>
          <p:cNvSpPr>
            <a:spLocks noGrp="1"/>
          </p:cNvSpPr>
          <p:nvPr>
            <p:ph type="dt" sz="half" idx="10"/>
          </p:nvPr>
        </p:nvSpPr>
        <p:spPr/>
        <p:txBody>
          <a:bodyPr/>
          <a:lstStyle/>
          <a:p>
            <a:fld id="{AFDA39F3-2B70-47F2-A132-F82E267B9F1D}" type="datetimeFigureOut">
              <a:rPr lang="es-PE" smtClean="0"/>
              <a:t>19/05/2026</a:t>
            </a:fld>
            <a:endParaRPr lang="es-PE"/>
          </a:p>
        </p:txBody>
      </p:sp>
      <p:sp>
        <p:nvSpPr>
          <p:cNvPr id="5" name="Marcador de pie de página 4">
            <a:extLst>
              <a:ext uri="{FF2B5EF4-FFF2-40B4-BE49-F238E27FC236}">
                <a16:creationId xmlns:a16="http://schemas.microsoft.com/office/drawing/2014/main" id="{36DCB36C-D974-4F36-9570-F73F68DAB999}"/>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B7BD9DD1-FB9C-4206-966F-ADF6AD49A6D1}"/>
              </a:ext>
            </a:extLst>
          </p:cNvPr>
          <p:cNvSpPr>
            <a:spLocks noGrp="1"/>
          </p:cNvSpPr>
          <p:nvPr>
            <p:ph type="sldNum" sz="quarter" idx="12"/>
          </p:nvPr>
        </p:nvSpPr>
        <p:spPr/>
        <p:txBody>
          <a:bodyPr/>
          <a:lstStyle/>
          <a:p>
            <a:fld id="{92FDFA7F-1DA2-470E-BC3F-F819AEE25F18}" type="slidenum">
              <a:rPr lang="es-PE" smtClean="0"/>
              <a:t>‹Nº›</a:t>
            </a:fld>
            <a:endParaRPr lang="es-PE"/>
          </a:p>
        </p:txBody>
      </p:sp>
    </p:spTree>
    <p:extLst>
      <p:ext uri="{BB962C8B-B14F-4D97-AF65-F5344CB8AC3E}">
        <p14:creationId xmlns:p14="http://schemas.microsoft.com/office/powerpoint/2010/main" val="2704445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E33C8-405E-6F16-DBE8-4E38BCCC30A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CFF938E1-329E-C7C6-EC3A-118D85ECC5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310ADDB4-7C7B-DA73-3E55-DBFCD2A645EF}"/>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5" name="Marcador de pie de página 4">
            <a:extLst>
              <a:ext uri="{FF2B5EF4-FFF2-40B4-BE49-F238E27FC236}">
                <a16:creationId xmlns:a16="http://schemas.microsoft.com/office/drawing/2014/main" id="{09243F3A-93CE-0ECE-5D93-5D98FAC21C3D}"/>
              </a:ext>
            </a:extLst>
          </p:cNvPr>
          <p:cNvSpPr>
            <a:spLocks noGrp="1"/>
          </p:cNvSpPr>
          <p:nvPr>
            <p:ph type="ftr" sz="quarter" idx="11"/>
          </p:nvPr>
        </p:nvSpPr>
        <p:spPr/>
        <p:txBody>
          <a:bodyPr/>
          <a:lstStyle/>
          <a:p>
            <a:endParaRPr lang="es-PE" dirty="0"/>
          </a:p>
        </p:txBody>
      </p:sp>
      <p:sp>
        <p:nvSpPr>
          <p:cNvPr id="6" name="Marcador de número de diapositiva 5">
            <a:extLst>
              <a:ext uri="{FF2B5EF4-FFF2-40B4-BE49-F238E27FC236}">
                <a16:creationId xmlns:a16="http://schemas.microsoft.com/office/drawing/2014/main" id="{37CB4085-657F-2FC5-8036-32EA9815C657}"/>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2858817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256CA6-CC0A-DDDA-A8C9-B71A97DFE12B}"/>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721395D5-E046-C033-438F-8DFCE800E19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40B06211-AF31-B76D-3243-FD1C4D52DD1B}"/>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5" name="Marcador de pie de página 4">
            <a:extLst>
              <a:ext uri="{FF2B5EF4-FFF2-40B4-BE49-F238E27FC236}">
                <a16:creationId xmlns:a16="http://schemas.microsoft.com/office/drawing/2014/main" id="{09299D81-47A3-2932-C691-82537FEF63C5}"/>
              </a:ext>
            </a:extLst>
          </p:cNvPr>
          <p:cNvSpPr>
            <a:spLocks noGrp="1"/>
          </p:cNvSpPr>
          <p:nvPr>
            <p:ph type="ftr" sz="quarter" idx="11"/>
          </p:nvPr>
        </p:nvSpPr>
        <p:spPr/>
        <p:txBody>
          <a:bodyPr/>
          <a:lstStyle/>
          <a:p>
            <a:endParaRPr lang="es-PE" dirty="0"/>
          </a:p>
        </p:txBody>
      </p:sp>
      <p:sp>
        <p:nvSpPr>
          <p:cNvPr id="6" name="Marcador de número de diapositiva 5">
            <a:extLst>
              <a:ext uri="{FF2B5EF4-FFF2-40B4-BE49-F238E27FC236}">
                <a16:creationId xmlns:a16="http://schemas.microsoft.com/office/drawing/2014/main" id="{8F77F749-AC6C-D70A-2428-455CF127FD35}"/>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1087229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1C68A6-4F44-E9A0-785D-7EEC6B9EC30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AACF679F-9FCE-8C0B-73BC-88F307CA70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F049A19-732B-011D-6B2D-27A706B7C59C}"/>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5" name="Marcador de pie de página 4">
            <a:extLst>
              <a:ext uri="{FF2B5EF4-FFF2-40B4-BE49-F238E27FC236}">
                <a16:creationId xmlns:a16="http://schemas.microsoft.com/office/drawing/2014/main" id="{83187D72-2E08-838D-5891-C01DB7EB4D41}"/>
              </a:ext>
            </a:extLst>
          </p:cNvPr>
          <p:cNvSpPr>
            <a:spLocks noGrp="1"/>
          </p:cNvSpPr>
          <p:nvPr>
            <p:ph type="ftr" sz="quarter" idx="11"/>
          </p:nvPr>
        </p:nvSpPr>
        <p:spPr/>
        <p:txBody>
          <a:bodyPr/>
          <a:lstStyle/>
          <a:p>
            <a:endParaRPr lang="es-PE" dirty="0"/>
          </a:p>
        </p:txBody>
      </p:sp>
      <p:sp>
        <p:nvSpPr>
          <p:cNvPr id="6" name="Marcador de número de diapositiva 5">
            <a:extLst>
              <a:ext uri="{FF2B5EF4-FFF2-40B4-BE49-F238E27FC236}">
                <a16:creationId xmlns:a16="http://schemas.microsoft.com/office/drawing/2014/main" id="{43C6BBBD-9892-FB1D-ECF4-AB4500780EA3}"/>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4228028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DD1413-1FD8-2A28-572A-1A1E00D3C299}"/>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949868C3-4E89-849E-7934-72DDA392670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23658A8A-0A50-6099-2C1F-89917156869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70636774-57F1-BAD5-CAA3-884259444C70}"/>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6" name="Marcador de pie de página 5">
            <a:extLst>
              <a:ext uri="{FF2B5EF4-FFF2-40B4-BE49-F238E27FC236}">
                <a16:creationId xmlns:a16="http://schemas.microsoft.com/office/drawing/2014/main" id="{6B460E5C-7F1A-21A4-D6BF-FD44ADBF6D74}"/>
              </a:ext>
            </a:extLst>
          </p:cNvPr>
          <p:cNvSpPr>
            <a:spLocks noGrp="1"/>
          </p:cNvSpPr>
          <p:nvPr>
            <p:ph type="ftr" sz="quarter" idx="11"/>
          </p:nvPr>
        </p:nvSpPr>
        <p:spPr/>
        <p:txBody>
          <a:bodyPr/>
          <a:lstStyle/>
          <a:p>
            <a:endParaRPr lang="es-PE" dirty="0"/>
          </a:p>
        </p:txBody>
      </p:sp>
      <p:sp>
        <p:nvSpPr>
          <p:cNvPr id="7" name="Marcador de número de diapositiva 6">
            <a:extLst>
              <a:ext uri="{FF2B5EF4-FFF2-40B4-BE49-F238E27FC236}">
                <a16:creationId xmlns:a16="http://schemas.microsoft.com/office/drawing/2014/main" id="{08C9DD9C-A082-3815-7B2F-3E4B43A6332C}"/>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4052172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247EA7-7210-20DC-7FAB-7DD56805F09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C1F59B18-D7EA-4892-C536-9BA1A2486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9E3EE48-6BF6-FE9F-9CBB-F3B548972B5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A0AB436C-9508-97DD-FF60-631F625AB7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91C4902-7A2F-3F8C-D50C-0A290F84F9E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4166F4F2-6EF2-03FE-A322-458FBEC631AC}"/>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8" name="Marcador de pie de página 7">
            <a:extLst>
              <a:ext uri="{FF2B5EF4-FFF2-40B4-BE49-F238E27FC236}">
                <a16:creationId xmlns:a16="http://schemas.microsoft.com/office/drawing/2014/main" id="{E3D0D807-B051-0D07-59F0-B62ACB12C529}"/>
              </a:ext>
            </a:extLst>
          </p:cNvPr>
          <p:cNvSpPr>
            <a:spLocks noGrp="1"/>
          </p:cNvSpPr>
          <p:nvPr>
            <p:ph type="ftr" sz="quarter" idx="11"/>
          </p:nvPr>
        </p:nvSpPr>
        <p:spPr/>
        <p:txBody>
          <a:bodyPr/>
          <a:lstStyle/>
          <a:p>
            <a:endParaRPr lang="es-PE" dirty="0"/>
          </a:p>
        </p:txBody>
      </p:sp>
      <p:sp>
        <p:nvSpPr>
          <p:cNvPr id="9" name="Marcador de número de diapositiva 8">
            <a:extLst>
              <a:ext uri="{FF2B5EF4-FFF2-40B4-BE49-F238E27FC236}">
                <a16:creationId xmlns:a16="http://schemas.microsoft.com/office/drawing/2014/main" id="{B1447504-5DBC-69A1-8E94-AB80A869B0C6}"/>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3153754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8D16E6-DB67-0D84-F1BB-CFB8D3AEE1FE}"/>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036537D6-1F2E-B1FD-C10B-86DB3150A9E7}"/>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4" name="Marcador de pie de página 3">
            <a:extLst>
              <a:ext uri="{FF2B5EF4-FFF2-40B4-BE49-F238E27FC236}">
                <a16:creationId xmlns:a16="http://schemas.microsoft.com/office/drawing/2014/main" id="{3194A231-0506-C941-8FE6-29858137A345}"/>
              </a:ext>
            </a:extLst>
          </p:cNvPr>
          <p:cNvSpPr>
            <a:spLocks noGrp="1"/>
          </p:cNvSpPr>
          <p:nvPr>
            <p:ph type="ftr" sz="quarter" idx="11"/>
          </p:nvPr>
        </p:nvSpPr>
        <p:spPr/>
        <p:txBody>
          <a:bodyPr/>
          <a:lstStyle/>
          <a:p>
            <a:endParaRPr lang="es-PE" dirty="0"/>
          </a:p>
        </p:txBody>
      </p:sp>
      <p:sp>
        <p:nvSpPr>
          <p:cNvPr id="5" name="Marcador de número de diapositiva 4">
            <a:extLst>
              <a:ext uri="{FF2B5EF4-FFF2-40B4-BE49-F238E27FC236}">
                <a16:creationId xmlns:a16="http://schemas.microsoft.com/office/drawing/2014/main" id="{BC2A2BAE-5CAE-6469-1A17-F6CBE1305C44}"/>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3306372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9CD4D85-A033-885F-FD87-85F01CBB0632}"/>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3" name="Marcador de pie de página 2">
            <a:extLst>
              <a:ext uri="{FF2B5EF4-FFF2-40B4-BE49-F238E27FC236}">
                <a16:creationId xmlns:a16="http://schemas.microsoft.com/office/drawing/2014/main" id="{F8172AD0-FC9E-E662-59CA-C53F11AD8444}"/>
              </a:ext>
            </a:extLst>
          </p:cNvPr>
          <p:cNvSpPr>
            <a:spLocks noGrp="1"/>
          </p:cNvSpPr>
          <p:nvPr>
            <p:ph type="ftr" sz="quarter" idx="11"/>
          </p:nvPr>
        </p:nvSpPr>
        <p:spPr/>
        <p:txBody>
          <a:bodyPr/>
          <a:lstStyle/>
          <a:p>
            <a:endParaRPr lang="es-PE" dirty="0"/>
          </a:p>
        </p:txBody>
      </p:sp>
      <p:sp>
        <p:nvSpPr>
          <p:cNvPr id="4" name="Marcador de número de diapositiva 3">
            <a:extLst>
              <a:ext uri="{FF2B5EF4-FFF2-40B4-BE49-F238E27FC236}">
                <a16:creationId xmlns:a16="http://schemas.microsoft.com/office/drawing/2014/main" id="{4C94CEC7-B17F-4588-495C-8E4AE7E2876B}"/>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601798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31170F-A88D-43D3-F83B-9BCA3FB6B62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A400FB13-427E-954B-773B-C92B687C0F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70012156-9BDF-6B8E-EE88-7F26B58E2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28DA7E-4CE9-A8F2-FCFC-B739ABEF5DE5}"/>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6" name="Marcador de pie de página 5">
            <a:extLst>
              <a:ext uri="{FF2B5EF4-FFF2-40B4-BE49-F238E27FC236}">
                <a16:creationId xmlns:a16="http://schemas.microsoft.com/office/drawing/2014/main" id="{F9652305-4355-DC46-0281-A204C67C0F44}"/>
              </a:ext>
            </a:extLst>
          </p:cNvPr>
          <p:cNvSpPr>
            <a:spLocks noGrp="1"/>
          </p:cNvSpPr>
          <p:nvPr>
            <p:ph type="ftr" sz="quarter" idx="11"/>
          </p:nvPr>
        </p:nvSpPr>
        <p:spPr/>
        <p:txBody>
          <a:bodyPr/>
          <a:lstStyle/>
          <a:p>
            <a:endParaRPr lang="es-PE" dirty="0"/>
          </a:p>
        </p:txBody>
      </p:sp>
      <p:sp>
        <p:nvSpPr>
          <p:cNvPr id="7" name="Marcador de número de diapositiva 6">
            <a:extLst>
              <a:ext uri="{FF2B5EF4-FFF2-40B4-BE49-F238E27FC236}">
                <a16:creationId xmlns:a16="http://schemas.microsoft.com/office/drawing/2014/main" id="{AFE2FC41-87C3-6699-F644-40574A2CE117}"/>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40066006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4719AC-0215-D292-DCB2-091A20E2000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C542D51B-316A-08E3-F3BA-889B1B2A7B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dirty="0"/>
          </a:p>
        </p:txBody>
      </p:sp>
      <p:sp>
        <p:nvSpPr>
          <p:cNvPr id="4" name="Marcador de texto 3">
            <a:extLst>
              <a:ext uri="{FF2B5EF4-FFF2-40B4-BE49-F238E27FC236}">
                <a16:creationId xmlns:a16="http://schemas.microsoft.com/office/drawing/2014/main" id="{6F082790-1A72-0B26-5C0E-261F00E74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BD8BA54-4549-7A54-58C0-6DC8DF2CDD77}"/>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6" name="Marcador de pie de página 5">
            <a:extLst>
              <a:ext uri="{FF2B5EF4-FFF2-40B4-BE49-F238E27FC236}">
                <a16:creationId xmlns:a16="http://schemas.microsoft.com/office/drawing/2014/main" id="{D1FCE733-7EE1-DCB8-086C-BB0937843433}"/>
              </a:ext>
            </a:extLst>
          </p:cNvPr>
          <p:cNvSpPr>
            <a:spLocks noGrp="1"/>
          </p:cNvSpPr>
          <p:nvPr>
            <p:ph type="ftr" sz="quarter" idx="11"/>
          </p:nvPr>
        </p:nvSpPr>
        <p:spPr/>
        <p:txBody>
          <a:bodyPr/>
          <a:lstStyle/>
          <a:p>
            <a:endParaRPr lang="es-PE" dirty="0"/>
          </a:p>
        </p:txBody>
      </p:sp>
      <p:sp>
        <p:nvSpPr>
          <p:cNvPr id="7" name="Marcador de número de diapositiva 6">
            <a:extLst>
              <a:ext uri="{FF2B5EF4-FFF2-40B4-BE49-F238E27FC236}">
                <a16:creationId xmlns:a16="http://schemas.microsoft.com/office/drawing/2014/main" id="{7A1BC8A3-37A5-E460-C75F-C6F966CB589E}"/>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1429306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F5F2E2-161A-BCDA-3031-297747D32842}"/>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9A394011-DCA8-5063-52CA-56AE46F51C8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D70DEF61-5CEB-C73E-41D8-2440010825BE}"/>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5" name="Marcador de pie de página 4">
            <a:extLst>
              <a:ext uri="{FF2B5EF4-FFF2-40B4-BE49-F238E27FC236}">
                <a16:creationId xmlns:a16="http://schemas.microsoft.com/office/drawing/2014/main" id="{10551869-0E5F-81B5-767B-F892D23EA0E1}"/>
              </a:ext>
            </a:extLst>
          </p:cNvPr>
          <p:cNvSpPr>
            <a:spLocks noGrp="1"/>
          </p:cNvSpPr>
          <p:nvPr>
            <p:ph type="ftr" sz="quarter" idx="11"/>
          </p:nvPr>
        </p:nvSpPr>
        <p:spPr/>
        <p:txBody>
          <a:bodyPr/>
          <a:lstStyle/>
          <a:p>
            <a:endParaRPr lang="es-PE" dirty="0"/>
          </a:p>
        </p:txBody>
      </p:sp>
      <p:sp>
        <p:nvSpPr>
          <p:cNvPr id="6" name="Marcador de número de diapositiva 5">
            <a:extLst>
              <a:ext uri="{FF2B5EF4-FFF2-40B4-BE49-F238E27FC236}">
                <a16:creationId xmlns:a16="http://schemas.microsoft.com/office/drawing/2014/main" id="{75E048EA-9DCD-CD55-9187-4AEA78B6B37B}"/>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703840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7F1F4A2-8AA3-EFAD-5170-BE9AC7481EC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479D2020-94AC-F118-435F-A01D9B0A381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A97D340F-6DC5-2399-2714-D2626FD5AFAE}"/>
              </a:ext>
            </a:extLst>
          </p:cNvPr>
          <p:cNvSpPr>
            <a:spLocks noGrp="1"/>
          </p:cNvSpPr>
          <p:nvPr>
            <p:ph type="dt" sz="half" idx="10"/>
          </p:nvPr>
        </p:nvSpPr>
        <p:spPr/>
        <p:txBody>
          <a:bodyPr/>
          <a:lstStyle/>
          <a:p>
            <a:fld id="{79B0C6A7-C76B-4008-9742-1C41C0A07941}" type="datetimeFigureOut">
              <a:rPr lang="es-PE" smtClean="0"/>
              <a:t>19/05/2026</a:t>
            </a:fld>
            <a:endParaRPr lang="es-PE" dirty="0"/>
          </a:p>
        </p:txBody>
      </p:sp>
      <p:sp>
        <p:nvSpPr>
          <p:cNvPr id="5" name="Marcador de pie de página 4">
            <a:extLst>
              <a:ext uri="{FF2B5EF4-FFF2-40B4-BE49-F238E27FC236}">
                <a16:creationId xmlns:a16="http://schemas.microsoft.com/office/drawing/2014/main" id="{916C65BE-4455-17A9-0EA5-7DCAC6AA6A83}"/>
              </a:ext>
            </a:extLst>
          </p:cNvPr>
          <p:cNvSpPr>
            <a:spLocks noGrp="1"/>
          </p:cNvSpPr>
          <p:nvPr>
            <p:ph type="ftr" sz="quarter" idx="11"/>
          </p:nvPr>
        </p:nvSpPr>
        <p:spPr/>
        <p:txBody>
          <a:bodyPr/>
          <a:lstStyle/>
          <a:p>
            <a:endParaRPr lang="es-PE" dirty="0"/>
          </a:p>
        </p:txBody>
      </p:sp>
      <p:sp>
        <p:nvSpPr>
          <p:cNvPr id="6" name="Marcador de número de diapositiva 5">
            <a:extLst>
              <a:ext uri="{FF2B5EF4-FFF2-40B4-BE49-F238E27FC236}">
                <a16:creationId xmlns:a16="http://schemas.microsoft.com/office/drawing/2014/main" id="{47922C15-40D9-1B53-7289-B0CA53532A57}"/>
              </a:ext>
            </a:extLst>
          </p:cNvPr>
          <p:cNvSpPr>
            <a:spLocks noGrp="1"/>
          </p:cNvSpPr>
          <p:nvPr>
            <p:ph type="sldNum" sz="quarter" idx="12"/>
          </p:nvPr>
        </p:nvSpPr>
        <p:spPr/>
        <p:txBody>
          <a:bodyPr/>
          <a:lstStyle/>
          <a:p>
            <a:fld id="{3C1C6999-CDA1-493C-AF05-1B00B34DD03E}" type="slidenum">
              <a:rPr lang="es-PE" smtClean="0"/>
              <a:t>‹Nº›</a:t>
            </a:fld>
            <a:endParaRPr lang="es-PE" dirty="0"/>
          </a:p>
        </p:txBody>
      </p:sp>
    </p:spTree>
    <p:extLst>
      <p:ext uri="{BB962C8B-B14F-4D97-AF65-F5344CB8AC3E}">
        <p14:creationId xmlns:p14="http://schemas.microsoft.com/office/powerpoint/2010/main" val="1176964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7F17658-6324-49B2-B2FD-6B7D773C6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AE58BECC-EF9A-43F5-95C6-7C2C4F7955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9CDD762F-C1CE-4FA8-BF06-87DBFB4D0D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DA39F3-2B70-47F2-A132-F82E267B9F1D}" type="datetimeFigureOut">
              <a:rPr lang="es-PE" smtClean="0"/>
              <a:t>19/05/2026</a:t>
            </a:fld>
            <a:endParaRPr lang="es-PE"/>
          </a:p>
        </p:txBody>
      </p:sp>
      <p:sp>
        <p:nvSpPr>
          <p:cNvPr id="5" name="Marcador de pie de página 4">
            <a:extLst>
              <a:ext uri="{FF2B5EF4-FFF2-40B4-BE49-F238E27FC236}">
                <a16:creationId xmlns:a16="http://schemas.microsoft.com/office/drawing/2014/main" id="{034455A4-733C-4774-BDFD-6AB2C5560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EBFC9B61-32FF-4F33-AB5F-AB88043EC9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FDFA7F-1DA2-470E-BC3F-F819AEE25F18}" type="slidenum">
              <a:rPr lang="es-PE" smtClean="0"/>
              <a:t>‹Nº›</a:t>
            </a:fld>
            <a:endParaRPr lang="es-PE"/>
          </a:p>
        </p:txBody>
      </p:sp>
    </p:spTree>
    <p:extLst>
      <p:ext uri="{BB962C8B-B14F-4D97-AF65-F5344CB8AC3E}">
        <p14:creationId xmlns:p14="http://schemas.microsoft.com/office/powerpoint/2010/main" val="3504904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8C871BE-26D7-5F31-07A9-88EFCF859F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6CFC578B-F04D-7F43-BCBF-894D5C411E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599AB277-F7E5-6BCC-FDF3-EE68B1654B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B0C6A7-C76B-4008-9742-1C41C0A07941}" type="datetimeFigureOut">
              <a:rPr lang="es-PE" smtClean="0"/>
              <a:t>19/05/2026</a:t>
            </a:fld>
            <a:endParaRPr lang="es-PE" dirty="0"/>
          </a:p>
        </p:txBody>
      </p:sp>
      <p:sp>
        <p:nvSpPr>
          <p:cNvPr id="5" name="Marcador de pie de página 4">
            <a:extLst>
              <a:ext uri="{FF2B5EF4-FFF2-40B4-BE49-F238E27FC236}">
                <a16:creationId xmlns:a16="http://schemas.microsoft.com/office/drawing/2014/main" id="{2D930851-2534-D25D-AD75-EAC7A453E2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dirty="0"/>
          </a:p>
        </p:txBody>
      </p:sp>
      <p:sp>
        <p:nvSpPr>
          <p:cNvPr id="6" name="Marcador de número de diapositiva 5">
            <a:extLst>
              <a:ext uri="{FF2B5EF4-FFF2-40B4-BE49-F238E27FC236}">
                <a16:creationId xmlns:a16="http://schemas.microsoft.com/office/drawing/2014/main" id="{83DE39C2-C047-5007-DCD1-73920B4B2D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C6999-CDA1-493C-AF05-1B00B34DD03E}" type="slidenum">
              <a:rPr lang="es-PE" smtClean="0"/>
              <a:t>‹Nº›</a:t>
            </a:fld>
            <a:endParaRPr lang="es-PE" dirty="0"/>
          </a:p>
        </p:txBody>
      </p:sp>
    </p:spTree>
    <p:extLst>
      <p:ext uri="{BB962C8B-B14F-4D97-AF65-F5344CB8AC3E}">
        <p14:creationId xmlns:p14="http://schemas.microsoft.com/office/powerpoint/2010/main" val="4272185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6.png"/><Relationship Id="rId18" Type="http://schemas.openxmlformats.org/officeDocument/2006/relationships/hyperlink" Target="https://wa.me/+51943578836" TargetMode="External"/><Relationship Id="rId3" Type="http://schemas.openxmlformats.org/officeDocument/2006/relationships/hyperlink" Target="https://cenoeder.com/" TargetMode="External"/><Relationship Id="rId21" Type="http://schemas.openxmlformats.org/officeDocument/2006/relationships/hyperlink" Target="https://www.tiktok.com/@ce.noeder" TargetMode="External"/><Relationship Id="rId7" Type="http://schemas.openxmlformats.org/officeDocument/2006/relationships/image" Target="../media/image12.png"/><Relationship Id="rId12" Type="http://schemas.openxmlformats.org/officeDocument/2006/relationships/hyperlink" Target="https://www.instagram.com/cenoeder/" TargetMode="External"/><Relationship Id="rId17" Type="http://schemas.openxmlformats.org/officeDocument/2006/relationships/image" Target="../media/image19.svg"/><Relationship Id="rId2" Type="http://schemas.openxmlformats.org/officeDocument/2006/relationships/image" Target="../media/image2.png"/><Relationship Id="rId16" Type="http://schemas.openxmlformats.org/officeDocument/2006/relationships/image" Target="../media/image18.png"/><Relationship Id="rId20" Type="http://schemas.openxmlformats.org/officeDocument/2006/relationships/image" Target="../media/image21.svg"/><Relationship Id="rId1" Type="http://schemas.openxmlformats.org/officeDocument/2006/relationships/slideLayout" Target="../slideLayouts/slideLayout12.xml"/><Relationship Id="rId6" Type="http://schemas.openxmlformats.org/officeDocument/2006/relationships/hyperlink" Target="https://www.linkedin.com/company/cenoeder/" TargetMode="External"/><Relationship Id="rId11" Type="http://schemas.openxmlformats.org/officeDocument/2006/relationships/image" Target="../media/image15.svg"/><Relationship Id="rId5" Type="http://schemas.openxmlformats.org/officeDocument/2006/relationships/image" Target="../media/image11.svg"/><Relationship Id="rId15" Type="http://schemas.openxmlformats.org/officeDocument/2006/relationships/hyperlink" Target="https://youtube.com/@centrodeespecializacionesn2692?si=RzclW2zQmLUcUeZD" TargetMode="External"/><Relationship Id="rId23" Type="http://schemas.openxmlformats.org/officeDocument/2006/relationships/image" Target="../media/image23.svg"/><Relationship Id="rId10" Type="http://schemas.openxmlformats.org/officeDocument/2006/relationships/image" Target="../media/image14.png"/><Relationship Id="rId19" Type="http://schemas.openxmlformats.org/officeDocument/2006/relationships/image" Target="../media/image20.png"/><Relationship Id="rId4" Type="http://schemas.openxmlformats.org/officeDocument/2006/relationships/image" Target="../media/image10.png"/><Relationship Id="rId9" Type="http://schemas.openxmlformats.org/officeDocument/2006/relationships/hyperlink" Target="https://www.facebook.com/CENoeder/?_rdc=1&amp;_rdr" TargetMode="External"/><Relationship Id="rId14" Type="http://schemas.openxmlformats.org/officeDocument/2006/relationships/image" Target="../media/image17.svg"/><Relationship Id="rId22"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BA3FA118-70D9-C552-4F2A-DA8FD2E16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01" y="360000"/>
            <a:ext cx="9144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7" name="Rectangle 5">
            <a:extLst>
              <a:ext uri="{FF2B5EF4-FFF2-40B4-BE49-F238E27FC236}">
                <a16:creationId xmlns:a16="http://schemas.microsoft.com/office/drawing/2014/main" id="{84C47D41-D5DC-308F-EF4F-CB8EDE6C1AD2}"/>
              </a:ext>
            </a:extLst>
          </p:cNvPr>
          <p:cNvSpPr>
            <a:spLocks noChangeArrowheads="1"/>
          </p:cNvSpPr>
          <p:nvPr/>
        </p:nvSpPr>
        <p:spPr bwMode="auto">
          <a:xfrm>
            <a:off x="1380403" y="531450"/>
            <a:ext cx="1552575" cy="571500"/>
          </a:xfrm>
          <a:prstGeom prst="rect">
            <a:avLst/>
          </a:prstGeom>
          <a:noFill/>
          <a:ln>
            <a:noFill/>
          </a:ln>
          <a:effectLst/>
          <a:extLst>
            <a:ext uri="{909E8E84-426E-40DD-AFC4-6F175D3DCCD1}">
              <a14:hiddenFill xmlns:a14="http://schemas.microsoft.com/office/drawing/2010/main">
                <a:solidFill>
                  <a:srgbClr val="FFFFFF">
                    <a:alpha val="50000"/>
                  </a:srgbClr>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s-MX" altLang="es-PE" sz="1200" b="0" i="0" u="none" strike="noStrike" cap="none" normalizeH="0" baseline="0" dirty="0">
                <a:ln>
                  <a:noFill/>
                </a:ln>
                <a:solidFill>
                  <a:srgbClr val="04294B"/>
                </a:solidFill>
                <a:effectLst/>
                <a:latin typeface="Eras Demi ITC" panose="020B0805030504020804" pitchFamily="34" charset="0"/>
              </a:rPr>
              <a:t>Centro de</a:t>
            </a:r>
          </a:p>
          <a:p>
            <a:pPr marL="0" marR="0" lvl="0" indent="0" defTabSz="914400" rtl="0" eaLnBrk="0" fontAlgn="base" latinLnBrk="0" hangingPunct="0">
              <a:lnSpc>
                <a:spcPct val="100000"/>
              </a:lnSpc>
              <a:spcBef>
                <a:spcPct val="0"/>
              </a:spcBef>
              <a:spcAft>
                <a:spcPct val="0"/>
              </a:spcAft>
              <a:buClrTx/>
              <a:buSzTx/>
              <a:buFontTx/>
              <a:buNone/>
              <a:tabLst/>
            </a:pPr>
            <a:r>
              <a:rPr kumimoji="0" lang="es-MX" altLang="es-PE" sz="1200" b="0" i="0" u="none" strike="noStrike" cap="none" normalizeH="0" baseline="0" dirty="0">
                <a:ln>
                  <a:noFill/>
                </a:ln>
                <a:solidFill>
                  <a:srgbClr val="04294B"/>
                </a:solidFill>
                <a:effectLst/>
                <a:latin typeface="Eras Demi ITC" panose="020B0805030504020804" pitchFamily="34" charset="0"/>
              </a:rPr>
              <a:t>Especializaciones</a:t>
            </a:r>
          </a:p>
          <a:p>
            <a:pPr marL="0" marR="0" lvl="0" indent="0" defTabSz="914400" rtl="0" eaLnBrk="0" fontAlgn="base" latinLnBrk="0" hangingPunct="0">
              <a:lnSpc>
                <a:spcPct val="100000"/>
              </a:lnSpc>
              <a:spcBef>
                <a:spcPct val="0"/>
              </a:spcBef>
              <a:spcAft>
                <a:spcPct val="0"/>
              </a:spcAft>
              <a:buClrTx/>
              <a:buSzTx/>
              <a:buFontTx/>
              <a:buNone/>
              <a:tabLst/>
            </a:pPr>
            <a:r>
              <a:rPr kumimoji="0" lang="es-MX" altLang="es-PE" sz="1200" b="0" i="0" u="none" strike="noStrike" cap="none" normalizeH="0" baseline="0" dirty="0">
                <a:ln>
                  <a:noFill/>
                </a:ln>
                <a:solidFill>
                  <a:srgbClr val="04294B"/>
                </a:solidFill>
                <a:effectLst/>
                <a:latin typeface="Eras Demi ITC" panose="020B0805030504020804" pitchFamily="34" charset="0"/>
              </a:rPr>
              <a:t>Noeder</a:t>
            </a:r>
            <a:endParaRPr kumimoji="0" lang="es-PE" altLang="es-PE" sz="1800" b="0" i="0" u="none" strike="noStrike" cap="none" normalizeH="0" baseline="0" dirty="0">
              <a:ln>
                <a:noFill/>
              </a:ln>
              <a:solidFill>
                <a:srgbClr val="04294B"/>
              </a:solidFill>
              <a:effectLst/>
              <a:latin typeface="Arial" panose="020B0604020202020204" pitchFamily="34" charset="0"/>
            </a:endParaRPr>
          </a:p>
        </p:txBody>
      </p:sp>
      <p:sp>
        <p:nvSpPr>
          <p:cNvPr id="22" name="Rectangle 7">
            <a:extLst>
              <a:ext uri="{FF2B5EF4-FFF2-40B4-BE49-F238E27FC236}">
                <a16:creationId xmlns:a16="http://schemas.microsoft.com/office/drawing/2014/main" id="{B165F1FA-480F-43FC-87E9-663FBE15EE0E}"/>
              </a:ext>
            </a:extLst>
          </p:cNvPr>
          <p:cNvSpPr>
            <a:spLocks noChangeArrowheads="1"/>
          </p:cNvSpPr>
          <p:nvPr/>
        </p:nvSpPr>
        <p:spPr bwMode="auto">
          <a:xfrm>
            <a:off x="0" y="3278694"/>
            <a:ext cx="2373549" cy="693769"/>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PE" altLang="es-PE" sz="1400" b="1" i="0" u="none" strike="noStrike" cap="none" normalizeH="0" baseline="0" dirty="0">
              <a:ln>
                <a:noFill/>
              </a:ln>
              <a:solidFill>
                <a:schemeClr val="accent4"/>
              </a:solidFill>
              <a:effectLst/>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12" name="Rectangle 7">
            <a:extLst>
              <a:ext uri="{FF2B5EF4-FFF2-40B4-BE49-F238E27FC236}">
                <a16:creationId xmlns:a16="http://schemas.microsoft.com/office/drawing/2014/main" id="{F8CA56FC-FD68-4D09-AB63-C11867A46412}"/>
              </a:ext>
            </a:extLst>
          </p:cNvPr>
          <p:cNvSpPr>
            <a:spLocks noChangeArrowheads="1"/>
          </p:cNvSpPr>
          <p:nvPr/>
        </p:nvSpPr>
        <p:spPr bwMode="auto">
          <a:xfrm>
            <a:off x="360001" y="2062222"/>
            <a:ext cx="11471998" cy="184021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PE" sz="5000" b="1" i="0" u="none" strike="noStrike" cap="none" normalizeH="0" baseline="0" dirty="0">
                <a:ln>
                  <a:noFill/>
                </a:ln>
                <a:solidFill>
                  <a:srgbClr val="04294B"/>
                </a:solidFill>
                <a:effectLst/>
                <a:latin typeface="Eras Demi ITC" panose="020B0805030504020804" pitchFamily="34" charset="0"/>
              </a:rPr>
              <a:t>GESTIÓN DE LA PRODUCCIÓN Y OPERACIONES INDUSTRIALES</a:t>
            </a:r>
          </a:p>
        </p:txBody>
      </p:sp>
      <p:sp>
        <p:nvSpPr>
          <p:cNvPr id="14" name="Rectángulo: esquinas redondeadas 13">
            <a:extLst>
              <a:ext uri="{FF2B5EF4-FFF2-40B4-BE49-F238E27FC236}">
                <a16:creationId xmlns:a16="http://schemas.microsoft.com/office/drawing/2014/main" id="{C490D454-F5B7-4B4A-99E5-205BAC8E92AD}"/>
              </a:ext>
            </a:extLst>
          </p:cNvPr>
          <p:cNvSpPr/>
          <p:nvPr/>
        </p:nvSpPr>
        <p:spPr>
          <a:xfrm>
            <a:off x="4169546" y="4082646"/>
            <a:ext cx="3852908" cy="455901"/>
          </a:xfrm>
          <a:prstGeom prst="roundRect">
            <a:avLst>
              <a:gd name="adj" fmla="val 50000"/>
            </a:avLst>
          </a:prstGeom>
          <a:solidFill>
            <a:srgbClr val="04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500" dirty="0">
                <a:latin typeface="Eras Demi ITC" panose="020B0805030504020804" pitchFamily="34" charset="0"/>
                <a:ea typeface="Roboto condensed" panose="02000000000000000000" pitchFamily="2" charset="0"/>
              </a:rPr>
              <a:t>CICLO REGULAR</a:t>
            </a:r>
            <a:endParaRPr lang="es-PE" sz="2500" dirty="0">
              <a:latin typeface="Eras Demi ITC" panose="020B0805030504020804" pitchFamily="34" charset="0"/>
              <a:ea typeface="Roboto condensed" panose="02000000000000000000" pitchFamily="2" charset="0"/>
            </a:endParaRPr>
          </a:p>
        </p:txBody>
      </p:sp>
      <p:sp>
        <p:nvSpPr>
          <p:cNvPr id="17" name="Rectángulo: esquinas redondeadas 16">
            <a:extLst>
              <a:ext uri="{FF2B5EF4-FFF2-40B4-BE49-F238E27FC236}">
                <a16:creationId xmlns:a16="http://schemas.microsoft.com/office/drawing/2014/main" id="{B6D9EB6F-5F3E-4344-A54D-77F6B2AA5CEE}"/>
              </a:ext>
            </a:extLst>
          </p:cNvPr>
          <p:cNvSpPr/>
          <p:nvPr/>
        </p:nvSpPr>
        <p:spPr>
          <a:xfrm>
            <a:off x="2652307" y="4718759"/>
            <a:ext cx="9179692" cy="1268550"/>
          </a:xfrm>
          <a:prstGeom prst="roundRect">
            <a:avLst>
              <a:gd name="adj" fmla="val 18926"/>
            </a:avLst>
          </a:prstGeom>
          <a:solidFill>
            <a:srgbClr val="0852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MX" altLang="es-PE" sz="3500" b="1" i="0" u="none" strike="noStrike" cap="none" normalizeH="0" baseline="0" dirty="0">
              <a:ln>
                <a:noFill/>
              </a:ln>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9" name="Rectángulo: esquinas redondeadas 8">
            <a:extLst>
              <a:ext uri="{FF2B5EF4-FFF2-40B4-BE49-F238E27FC236}">
                <a16:creationId xmlns:a16="http://schemas.microsoft.com/office/drawing/2014/main" id="{CAF8FEB4-34D9-2239-9524-5383791E9432}"/>
              </a:ext>
            </a:extLst>
          </p:cNvPr>
          <p:cNvSpPr/>
          <p:nvPr/>
        </p:nvSpPr>
        <p:spPr>
          <a:xfrm>
            <a:off x="360001" y="4718759"/>
            <a:ext cx="2947976" cy="1268550"/>
          </a:xfrm>
          <a:prstGeom prst="roundRect">
            <a:avLst>
              <a:gd name="adj" fmla="val 20741"/>
            </a:avLst>
          </a:prstGeom>
          <a:solidFill>
            <a:srgbClr val="04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MX" altLang="es-PE" sz="2800" b="1" i="0" u="none" strike="noStrike" kern="1200" cap="none" spc="0" normalizeH="0" baseline="0" noProof="0" dirty="0">
                <a:ln>
                  <a:noFill/>
                </a:ln>
                <a:solidFill>
                  <a:srgbClr val="FFFFFF"/>
                </a:solidFill>
                <a:effectLst/>
                <a:uLnTx/>
                <a:uFillTx/>
                <a:latin typeface="Eras Demi ITC" panose="020B0805030504020804" pitchFamily="34" charset="0"/>
                <a:ea typeface="Roboto condensed" panose="02000000000000000000" pitchFamily="2" charset="0"/>
                <a:cs typeface="Niramit" panose="00000500000000000000" pitchFamily="2" charset="-34"/>
              </a:rPr>
              <a:t>MÓDULO IV</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PE" altLang="es-PE" sz="2800" b="0" i="0" u="none" strike="noStrike" kern="1200" cap="none" spc="0" normalizeH="0" baseline="0" noProof="0" dirty="0">
              <a:ln>
                <a:noFill/>
              </a:ln>
              <a:solidFill>
                <a:srgbClr val="FFFFFF"/>
              </a:solidFill>
              <a:effectLst/>
              <a:uLnTx/>
              <a:uFillTx/>
              <a:latin typeface="Eras Demi ITC" panose="020B0805030504020804" pitchFamily="34" charset="0"/>
              <a:ea typeface="Roboto condensed" panose="02000000000000000000" pitchFamily="2" charset="0"/>
              <a:cs typeface="Niramit" panose="00000500000000000000" pitchFamily="2" charset="-34"/>
            </a:endParaRPr>
          </a:p>
        </p:txBody>
      </p:sp>
      <p:sp>
        <p:nvSpPr>
          <p:cNvPr id="10" name="Rectángulo 9">
            <a:extLst>
              <a:ext uri="{FF2B5EF4-FFF2-40B4-BE49-F238E27FC236}">
                <a16:creationId xmlns:a16="http://schemas.microsoft.com/office/drawing/2014/main" id="{E27A9CEB-216C-0346-E82D-EA0907A398BC}"/>
              </a:ext>
            </a:extLst>
          </p:cNvPr>
          <p:cNvSpPr/>
          <p:nvPr/>
        </p:nvSpPr>
        <p:spPr>
          <a:xfrm>
            <a:off x="3307977" y="4718725"/>
            <a:ext cx="8524022" cy="12685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PE" sz="3200" b="1" i="0" u="none" strike="noStrike" cap="none" normalizeH="0" baseline="0" dirty="0">
                <a:ln>
                  <a:noFill/>
                </a:ln>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t>DISEÑO DE PROCESOS Y</a:t>
            </a:r>
            <a:br>
              <a:rPr kumimoji="0" lang="es-MX" altLang="es-PE" sz="3200" b="1" i="0" u="none" strike="noStrike" cap="none" normalizeH="0" baseline="0" dirty="0">
                <a:ln>
                  <a:noFill/>
                </a:ln>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br>
            <a:r>
              <a:rPr kumimoji="0" lang="es-MX" altLang="es-PE" sz="3200" b="1" i="0" u="none" strike="noStrike" cap="none" normalizeH="0" baseline="0" dirty="0">
                <a:ln>
                  <a:noFill/>
                </a:ln>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t>PRODUCTIVIDAD INDUSTRIAL</a:t>
            </a:r>
          </a:p>
        </p:txBody>
      </p:sp>
      <p:sp>
        <p:nvSpPr>
          <p:cNvPr id="13" name="Rectangle 6">
            <a:extLst>
              <a:ext uri="{FF2B5EF4-FFF2-40B4-BE49-F238E27FC236}">
                <a16:creationId xmlns:a16="http://schemas.microsoft.com/office/drawing/2014/main" id="{7B1223B0-7D11-18B9-F4A2-21CA44AFC63F}"/>
              </a:ext>
            </a:extLst>
          </p:cNvPr>
          <p:cNvSpPr>
            <a:spLocks noChangeArrowheads="1"/>
          </p:cNvSpPr>
          <p:nvPr/>
        </p:nvSpPr>
        <p:spPr bwMode="auto">
          <a:xfrm>
            <a:off x="2816387" y="1448419"/>
            <a:ext cx="6559226" cy="433591"/>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PE" sz="2500" u="none" strike="noStrike" cap="none" normalizeH="0" baseline="0" dirty="0">
                <a:ln>
                  <a:noFill/>
                </a:ln>
                <a:solidFill>
                  <a:srgbClr val="04294B"/>
                </a:solidFill>
                <a:effectLst/>
                <a:latin typeface="Roboto condensed" panose="02000000000000000000" pitchFamily="2" charset="0"/>
                <a:ea typeface="Roboto condensed" panose="02000000000000000000" pitchFamily="2" charset="0"/>
                <a:cs typeface="Roboto condensed" panose="02000000000000000000" pitchFamily="2" charset="0"/>
              </a:rPr>
              <a:t>Diplomado de Especialización</a:t>
            </a:r>
            <a:endParaRPr kumimoji="0" lang="es-PE" altLang="es-PE" sz="2500" u="none" strike="noStrike" cap="none" normalizeH="0" baseline="0" dirty="0">
              <a:ln>
                <a:noFill/>
              </a:ln>
              <a:solidFill>
                <a:schemeClr val="tx1"/>
              </a:solidFill>
              <a:effectLst/>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19" name="Rectangle 6">
            <a:extLst>
              <a:ext uri="{FF2B5EF4-FFF2-40B4-BE49-F238E27FC236}">
                <a16:creationId xmlns:a16="http://schemas.microsoft.com/office/drawing/2014/main" id="{9FF7E8D6-9768-5B69-7403-AE2DCF8BDE2E}"/>
              </a:ext>
            </a:extLst>
          </p:cNvPr>
          <p:cNvSpPr>
            <a:spLocks noChangeArrowheads="1"/>
          </p:cNvSpPr>
          <p:nvPr/>
        </p:nvSpPr>
        <p:spPr bwMode="auto">
          <a:xfrm>
            <a:off x="360001" y="6167520"/>
            <a:ext cx="11471998" cy="325051"/>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BR" altLang="es-PE" sz="2000" u="none" strike="noStrike" cap="none" normalizeH="0" baseline="0" dirty="0">
                <a:ln>
                  <a:noFill/>
                </a:ln>
                <a:solidFill>
                  <a:srgbClr val="04294B"/>
                </a:solidFill>
                <a:effectLst/>
                <a:latin typeface="Eras Demi ITC" panose="020B0805030504020804" pitchFamily="34" charset="0"/>
                <a:ea typeface="Roboto condensed" panose="02000000000000000000" pitchFamily="2" charset="0"/>
                <a:cs typeface="Roboto condensed" panose="02000000000000000000" pitchFamily="2" charset="0"/>
              </a:rPr>
              <a:t>Ing. Paul Cirilo Flores</a:t>
            </a:r>
          </a:p>
        </p:txBody>
      </p:sp>
      <p:sp>
        <p:nvSpPr>
          <p:cNvPr id="15" name="Rectangle 5">
            <a:extLst>
              <a:ext uri="{FF2B5EF4-FFF2-40B4-BE49-F238E27FC236}">
                <a16:creationId xmlns:a16="http://schemas.microsoft.com/office/drawing/2014/main" id="{C2CB8D62-C5E4-470D-AD25-6ED97C6EECA7}"/>
              </a:ext>
            </a:extLst>
          </p:cNvPr>
          <p:cNvSpPr>
            <a:spLocks noChangeArrowheads="1"/>
          </p:cNvSpPr>
          <p:nvPr/>
        </p:nvSpPr>
        <p:spPr bwMode="auto">
          <a:xfrm>
            <a:off x="11095095" y="514783"/>
            <a:ext cx="736904" cy="571500"/>
          </a:xfrm>
          <a:prstGeom prst="rect">
            <a:avLst/>
          </a:prstGeom>
          <a:noFill/>
          <a:ln>
            <a:noFill/>
          </a:ln>
          <a:effectLst/>
          <a:extLst>
            <a:ext uri="{909E8E84-426E-40DD-AFC4-6F175D3DCCD1}">
              <a14:hiddenFill xmlns:a14="http://schemas.microsoft.com/office/drawing/2010/main">
                <a:solidFill>
                  <a:srgbClr val="FFFFFF">
                    <a:alpha val="50000"/>
                  </a:srgbClr>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lang="es-MX" altLang="es-PE" sz="1200" dirty="0">
                <a:solidFill>
                  <a:srgbClr val="4B2025"/>
                </a:solidFill>
                <a:latin typeface="Eras Demi ITC" panose="020B0805030504020804" pitchFamily="34" charset="0"/>
              </a:rPr>
              <a:t>Florida</a:t>
            </a:r>
            <a:endParaRPr kumimoji="0" lang="es-MX" altLang="es-PE" sz="1200" b="0" i="0" u="none" strike="noStrike" cap="none" normalizeH="0" baseline="0" dirty="0">
              <a:ln>
                <a:noFill/>
              </a:ln>
              <a:solidFill>
                <a:srgbClr val="4B2025"/>
              </a:solidFill>
              <a:effectLst/>
              <a:latin typeface="Eras Demi ITC" panose="020B08050305040208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s-MX" altLang="es-PE" sz="1200" b="0" i="0" u="none" strike="noStrike" cap="none" normalizeH="0" baseline="0" dirty="0">
                <a:ln>
                  <a:noFill/>
                </a:ln>
                <a:solidFill>
                  <a:srgbClr val="4B2025"/>
                </a:solidFill>
                <a:effectLst/>
                <a:latin typeface="Eras Demi ITC" panose="020B0805030504020804" pitchFamily="34" charset="0"/>
              </a:rPr>
              <a:t>Global</a:t>
            </a:r>
          </a:p>
          <a:p>
            <a:pPr marL="0" marR="0" lvl="0" indent="0" defTabSz="914400" rtl="0" eaLnBrk="0" fontAlgn="base" latinLnBrk="0" hangingPunct="0">
              <a:lnSpc>
                <a:spcPct val="100000"/>
              </a:lnSpc>
              <a:spcBef>
                <a:spcPct val="0"/>
              </a:spcBef>
              <a:spcAft>
                <a:spcPct val="0"/>
              </a:spcAft>
              <a:buClrTx/>
              <a:buSzTx/>
              <a:buFontTx/>
              <a:buNone/>
              <a:tabLst/>
            </a:pPr>
            <a:r>
              <a:rPr kumimoji="0" lang="es-MX" altLang="es-PE" sz="1200" b="0" i="0" u="none" strike="noStrike" cap="none" normalizeH="0" baseline="0" dirty="0" err="1">
                <a:ln>
                  <a:noFill/>
                </a:ln>
                <a:solidFill>
                  <a:srgbClr val="4B2025"/>
                </a:solidFill>
                <a:effectLst/>
                <a:latin typeface="Eras Demi ITC" panose="020B0805030504020804" pitchFamily="34" charset="0"/>
              </a:rPr>
              <a:t>University</a:t>
            </a:r>
            <a:endParaRPr kumimoji="0" lang="es-PE" altLang="es-PE" sz="1800" b="0" i="0" u="none" strike="noStrike" cap="none" normalizeH="0" baseline="0" dirty="0">
              <a:ln>
                <a:noFill/>
              </a:ln>
              <a:solidFill>
                <a:srgbClr val="4B2025"/>
              </a:solidFill>
              <a:effectLst/>
              <a:latin typeface="Arial" panose="020B0604020202020204" pitchFamily="34" charset="0"/>
            </a:endParaRPr>
          </a:p>
        </p:txBody>
      </p:sp>
      <p:pic>
        <p:nvPicPr>
          <p:cNvPr id="16" name="Imagen 15">
            <a:extLst>
              <a:ext uri="{FF2B5EF4-FFF2-40B4-BE49-F238E27FC236}">
                <a16:creationId xmlns:a16="http://schemas.microsoft.com/office/drawing/2014/main" id="{3052204E-2C1B-41AE-A374-44DA27CA84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9712" y="48993"/>
            <a:ext cx="1528028" cy="1526973"/>
          </a:xfrm>
          <a:prstGeom prst="rect">
            <a:avLst/>
          </a:prstGeom>
        </p:spPr>
      </p:pic>
      <p:sp>
        <p:nvSpPr>
          <p:cNvPr id="18" name="Rectángulo: esquinas redondeadas 17">
            <a:extLst>
              <a:ext uri="{FF2B5EF4-FFF2-40B4-BE49-F238E27FC236}">
                <a16:creationId xmlns:a16="http://schemas.microsoft.com/office/drawing/2014/main" id="{05042F7D-D670-465F-98B2-64135745404F}"/>
              </a:ext>
            </a:extLst>
          </p:cNvPr>
          <p:cNvSpPr/>
          <p:nvPr/>
        </p:nvSpPr>
        <p:spPr>
          <a:xfrm>
            <a:off x="1833989" y="5353000"/>
            <a:ext cx="2054519" cy="543921"/>
          </a:xfrm>
          <a:prstGeom prst="roundRect">
            <a:avLst>
              <a:gd name="adj" fmla="val 3772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MX" altLang="es-PE" sz="2800" b="1" i="0" u="none" strike="noStrike" kern="1200" cap="none" spc="0" normalizeH="0" baseline="0" noProof="0" dirty="0">
                <a:ln>
                  <a:noFill/>
                </a:ln>
                <a:solidFill>
                  <a:srgbClr val="04294B"/>
                </a:solidFill>
                <a:effectLst/>
                <a:uLnTx/>
                <a:uFillTx/>
                <a:latin typeface="Eras Demi ITC" panose="020B0805030504020804" pitchFamily="34" charset="0"/>
                <a:ea typeface="Roboto condensed" panose="02000000000000000000" pitchFamily="2" charset="0"/>
                <a:cs typeface="Niramit" panose="00000500000000000000" pitchFamily="2" charset="-34"/>
              </a:rPr>
              <a:t>CLASE </a:t>
            </a:r>
            <a:r>
              <a:rPr lang="es-MX" altLang="es-PE" sz="2800" b="1" dirty="0">
                <a:solidFill>
                  <a:srgbClr val="04294B"/>
                </a:solidFill>
                <a:latin typeface="Eras Demi ITC" panose="020B0805030504020804" pitchFamily="34" charset="0"/>
                <a:ea typeface="Roboto condensed" panose="02000000000000000000" pitchFamily="2" charset="0"/>
                <a:cs typeface="Niramit" panose="00000500000000000000" pitchFamily="2" charset="-34"/>
              </a:rPr>
              <a:t>1</a:t>
            </a:r>
            <a:endParaRPr kumimoji="0" lang="es-MX" altLang="es-PE" sz="2800" b="1" i="0" u="none" strike="noStrike" kern="1200" cap="none" spc="0" normalizeH="0" baseline="0" noProof="0" dirty="0">
              <a:ln>
                <a:noFill/>
              </a:ln>
              <a:solidFill>
                <a:srgbClr val="04294B"/>
              </a:solidFill>
              <a:effectLst/>
              <a:uLnTx/>
              <a:uFillTx/>
              <a:latin typeface="Eras Demi ITC" panose="020B0805030504020804" pitchFamily="34" charset="0"/>
              <a:ea typeface="Roboto condensed" panose="02000000000000000000" pitchFamily="2" charset="0"/>
              <a:cs typeface="Niramit" panose="00000500000000000000" pitchFamily="2" charset="-34"/>
            </a:endParaRPr>
          </a:p>
        </p:txBody>
      </p:sp>
    </p:spTree>
    <p:extLst>
      <p:ext uri="{BB962C8B-B14F-4D97-AF65-F5344CB8AC3E}">
        <p14:creationId xmlns:p14="http://schemas.microsoft.com/office/powerpoint/2010/main" val="926717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FE564-E616-7646-C1F8-0D06E54252DE}"/>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4A0D4F8C-E54B-9551-A002-F785C677B845}"/>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9BEB7987-9F56-E276-25B5-9919AEAC25B2}"/>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338FA5F2-532A-C8A4-A912-9CFDA478CC41}"/>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FA5811C8-5EDA-4C90-1174-815CF2BA36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95B0D7FF-0FDB-1F6D-4F70-F4A5B9336300}"/>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grpSp>
        <p:nvGrpSpPr>
          <p:cNvPr id="136" name="Google Shape;1344;p64">
            <a:extLst>
              <a:ext uri="{FF2B5EF4-FFF2-40B4-BE49-F238E27FC236}">
                <a16:creationId xmlns:a16="http://schemas.microsoft.com/office/drawing/2014/main" id="{3C74D828-ED4A-B4D8-8D58-3BB5E294BC83}"/>
              </a:ext>
            </a:extLst>
          </p:cNvPr>
          <p:cNvGrpSpPr/>
          <p:nvPr/>
        </p:nvGrpSpPr>
        <p:grpSpPr>
          <a:xfrm>
            <a:off x="4901840" y="2516319"/>
            <a:ext cx="3551502" cy="1825361"/>
            <a:chOff x="2970212" y="2690812"/>
            <a:chExt cx="3817937" cy="1804987"/>
          </a:xfrm>
        </p:grpSpPr>
        <p:sp>
          <p:nvSpPr>
            <p:cNvPr id="137" name="Google Shape;1345;p64">
              <a:extLst>
                <a:ext uri="{FF2B5EF4-FFF2-40B4-BE49-F238E27FC236}">
                  <a16:creationId xmlns:a16="http://schemas.microsoft.com/office/drawing/2014/main" id="{FABC6A48-39D8-6793-0170-F224B30A2D7D}"/>
                </a:ext>
              </a:extLst>
            </p:cNvPr>
            <p:cNvSpPr txBox="1"/>
            <p:nvPr/>
          </p:nvSpPr>
          <p:spPr>
            <a:xfrm>
              <a:off x="2979737" y="2690812"/>
              <a:ext cx="3800475" cy="1798637"/>
            </a:xfrm>
            <a:prstGeom prst="rect">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es-PE" sz="1600" b="0" i="0" u="none" noProof="0" dirty="0">
                <a:solidFill>
                  <a:srgbClr val="003366"/>
                </a:solidFill>
                <a:latin typeface="Arial"/>
                <a:ea typeface="Arial"/>
                <a:cs typeface="Arial"/>
                <a:sym typeface="Arial"/>
              </a:endParaRPr>
            </a:p>
          </p:txBody>
        </p:sp>
        <p:cxnSp>
          <p:nvCxnSpPr>
            <p:cNvPr id="138" name="Google Shape;1346;p64">
              <a:extLst>
                <a:ext uri="{FF2B5EF4-FFF2-40B4-BE49-F238E27FC236}">
                  <a16:creationId xmlns:a16="http://schemas.microsoft.com/office/drawing/2014/main" id="{08742E1C-2D52-3D76-B37E-0CFFDC2D90CE}"/>
                </a:ext>
              </a:extLst>
            </p:cNvPr>
            <p:cNvCxnSpPr/>
            <p:nvPr/>
          </p:nvCxnSpPr>
          <p:spPr>
            <a:xfrm>
              <a:off x="2970212" y="3571875"/>
              <a:ext cx="3817937" cy="0"/>
            </a:xfrm>
            <a:prstGeom prst="straightConnector1">
              <a:avLst/>
            </a:prstGeom>
            <a:noFill/>
            <a:ln w="12700" cap="flat" cmpd="sng">
              <a:solidFill>
                <a:schemeClr val="lt1"/>
              </a:solidFill>
              <a:prstDash val="solid"/>
              <a:miter lim="800000"/>
              <a:headEnd type="none" w="med" len="med"/>
              <a:tailEnd type="none" w="med" len="med"/>
            </a:ln>
          </p:spPr>
        </p:cxnSp>
        <p:cxnSp>
          <p:nvCxnSpPr>
            <p:cNvPr id="139" name="Google Shape;1347;p64">
              <a:extLst>
                <a:ext uri="{FF2B5EF4-FFF2-40B4-BE49-F238E27FC236}">
                  <a16:creationId xmlns:a16="http://schemas.microsoft.com/office/drawing/2014/main" id="{5C295818-40DC-DDEC-3736-A90A1B75CCA2}"/>
                </a:ext>
              </a:extLst>
            </p:cNvPr>
            <p:cNvCxnSpPr/>
            <p:nvPr/>
          </p:nvCxnSpPr>
          <p:spPr>
            <a:xfrm>
              <a:off x="4768850" y="3595687"/>
              <a:ext cx="0" cy="900112"/>
            </a:xfrm>
            <a:prstGeom prst="straightConnector1">
              <a:avLst/>
            </a:prstGeom>
            <a:noFill/>
            <a:ln w="12700" cap="flat" cmpd="sng">
              <a:solidFill>
                <a:schemeClr val="lt1"/>
              </a:solidFill>
              <a:prstDash val="solid"/>
              <a:miter lim="800000"/>
              <a:headEnd type="none" w="med" len="med"/>
              <a:tailEnd type="none" w="med" len="med"/>
            </a:ln>
          </p:spPr>
        </p:cxnSp>
        <p:sp>
          <p:nvSpPr>
            <p:cNvPr id="140" name="Google Shape;1348;p64">
              <a:extLst>
                <a:ext uri="{FF2B5EF4-FFF2-40B4-BE49-F238E27FC236}">
                  <a16:creationId xmlns:a16="http://schemas.microsoft.com/office/drawing/2014/main" id="{F3A16A22-0F56-0AB7-55FE-AF1C775AF658}"/>
                </a:ext>
              </a:extLst>
            </p:cNvPr>
            <p:cNvSpPr txBox="1"/>
            <p:nvPr/>
          </p:nvSpPr>
          <p:spPr>
            <a:xfrm>
              <a:off x="4214812" y="2959100"/>
              <a:ext cx="1271588" cy="374649"/>
            </a:xfrm>
            <a:prstGeom prst="rect">
              <a:avLst/>
            </a:prstGeom>
            <a:noFill/>
            <a:ln>
              <a:noFill/>
            </a:ln>
          </p:spPr>
          <p:txBody>
            <a:bodyPr spcFirstLastPara="1" wrap="square" lIns="72075" tIns="36025" rIns="72075" bIns="36025" anchor="t" anchorCtr="0">
              <a:noAutofit/>
            </a:bodyPr>
            <a:lstStyle/>
            <a:p>
              <a:pPr marL="0" marR="0" lvl="0" indent="0" algn="ctr" rtl="0">
                <a:lnSpc>
                  <a:spcPct val="100000"/>
                </a:lnSpc>
                <a:spcBef>
                  <a:spcPts val="0"/>
                </a:spcBef>
                <a:spcAft>
                  <a:spcPts val="0"/>
                </a:spcAft>
                <a:buClr>
                  <a:schemeClr val="lt1"/>
                </a:buClr>
                <a:buSzPts val="2100"/>
                <a:buFont typeface="Arial"/>
                <a:buNone/>
              </a:pPr>
              <a:r>
                <a:rPr lang="es-PE" sz="1600" b="0" i="0" u="none" noProof="0" dirty="0">
                  <a:solidFill>
                    <a:schemeClr val="lt1"/>
                  </a:solidFill>
                  <a:latin typeface="Arial"/>
                  <a:ea typeface="Arial"/>
                  <a:cs typeface="Arial"/>
                  <a:sym typeface="Arial"/>
                </a:rPr>
                <a:t>Proceso</a:t>
              </a:r>
              <a:endParaRPr lang="es-PE" sz="1600" noProof="0" dirty="0"/>
            </a:p>
          </p:txBody>
        </p:sp>
        <p:sp>
          <p:nvSpPr>
            <p:cNvPr id="141" name="Google Shape;1349;p64">
              <a:extLst>
                <a:ext uri="{FF2B5EF4-FFF2-40B4-BE49-F238E27FC236}">
                  <a16:creationId xmlns:a16="http://schemas.microsoft.com/office/drawing/2014/main" id="{91EAA9E2-7E3E-4D57-3767-39D0C542800D}"/>
                </a:ext>
              </a:extLst>
            </p:cNvPr>
            <p:cNvSpPr txBox="1"/>
            <p:nvPr/>
          </p:nvSpPr>
          <p:spPr>
            <a:xfrm>
              <a:off x="3322637" y="3870326"/>
              <a:ext cx="1052513" cy="388932"/>
            </a:xfrm>
            <a:prstGeom prst="rect">
              <a:avLst/>
            </a:prstGeom>
            <a:noFill/>
            <a:ln>
              <a:noFill/>
            </a:ln>
          </p:spPr>
          <p:txBody>
            <a:bodyPr spcFirstLastPara="1" wrap="square" lIns="72075" tIns="36025" rIns="72075" bIns="36025" anchor="t" anchorCtr="0">
              <a:noAutofit/>
            </a:bodyPr>
            <a:lstStyle/>
            <a:p>
              <a:pPr marL="0" marR="0" lvl="0" indent="0" algn="ctr" rtl="0">
                <a:lnSpc>
                  <a:spcPct val="100000"/>
                </a:lnSpc>
                <a:spcBef>
                  <a:spcPts val="0"/>
                </a:spcBef>
                <a:spcAft>
                  <a:spcPts val="0"/>
                </a:spcAft>
                <a:buClr>
                  <a:schemeClr val="lt1"/>
                </a:buClr>
                <a:buSzPts val="2000"/>
                <a:buFont typeface="Arial"/>
                <a:buNone/>
              </a:pPr>
              <a:r>
                <a:rPr lang="es-PE" sz="1600" b="0" i="0" u="none" noProof="0" dirty="0">
                  <a:solidFill>
                    <a:schemeClr val="lt1"/>
                  </a:solidFill>
                  <a:latin typeface="Arial"/>
                  <a:ea typeface="Arial"/>
                  <a:cs typeface="Arial"/>
                  <a:sym typeface="Arial"/>
                </a:rPr>
                <a:t>Planta</a:t>
              </a:r>
              <a:endParaRPr lang="es-PE" sz="1600" noProof="0" dirty="0"/>
            </a:p>
          </p:txBody>
        </p:sp>
        <p:sp>
          <p:nvSpPr>
            <p:cNvPr id="142" name="Google Shape;1350;p64">
              <a:extLst>
                <a:ext uri="{FF2B5EF4-FFF2-40B4-BE49-F238E27FC236}">
                  <a16:creationId xmlns:a16="http://schemas.microsoft.com/office/drawing/2014/main" id="{0074906A-BB6B-27BE-0A04-04C2AF873EAB}"/>
                </a:ext>
              </a:extLst>
            </p:cNvPr>
            <p:cNvSpPr txBox="1"/>
            <p:nvPr/>
          </p:nvSpPr>
          <p:spPr>
            <a:xfrm>
              <a:off x="5280025" y="3879850"/>
              <a:ext cx="1006475" cy="379412"/>
            </a:xfrm>
            <a:prstGeom prst="rect">
              <a:avLst/>
            </a:prstGeom>
            <a:noFill/>
            <a:ln>
              <a:noFill/>
            </a:ln>
          </p:spPr>
          <p:txBody>
            <a:bodyPr spcFirstLastPara="1" wrap="square" lIns="72075" tIns="36025" rIns="72075" bIns="36025" anchor="t" anchorCtr="0">
              <a:noAutofit/>
            </a:bodyPr>
            <a:lstStyle/>
            <a:p>
              <a:pPr marL="0" marR="0" lvl="0" indent="0" algn="ctr" rtl="0">
                <a:lnSpc>
                  <a:spcPct val="100000"/>
                </a:lnSpc>
                <a:spcBef>
                  <a:spcPts val="0"/>
                </a:spcBef>
                <a:spcAft>
                  <a:spcPts val="0"/>
                </a:spcAft>
                <a:buClr>
                  <a:schemeClr val="lt1"/>
                </a:buClr>
                <a:buSzPts val="2000"/>
                <a:buFont typeface="Arial"/>
                <a:buNone/>
              </a:pPr>
              <a:r>
                <a:rPr lang="es-PE" sz="1600" b="0" i="0" u="none" noProof="0" dirty="0">
                  <a:solidFill>
                    <a:schemeClr val="lt1"/>
                  </a:solidFill>
                  <a:latin typeface="Arial"/>
                  <a:ea typeface="Arial"/>
                  <a:cs typeface="Arial"/>
                  <a:sym typeface="Arial"/>
                </a:rPr>
                <a:t>Trabajo</a:t>
              </a:r>
              <a:endParaRPr lang="es-PE" sz="1600" noProof="0" dirty="0"/>
            </a:p>
          </p:txBody>
        </p:sp>
      </p:grpSp>
      <p:grpSp>
        <p:nvGrpSpPr>
          <p:cNvPr id="143" name="Google Shape;1351;p64">
            <a:extLst>
              <a:ext uri="{FF2B5EF4-FFF2-40B4-BE49-F238E27FC236}">
                <a16:creationId xmlns:a16="http://schemas.microsoft.com/office/drawing/2014/main" id="{6D016932-AFF5-E06D-2912-23213155D60D}"/>
              </a:ext>
            </a:extLst>
          </p:cNvPr>
          <p:cNvGrpSpPr/>
          <p:nvPr/>
        </p:nvGrpSpPr>
        <p:grpSpPr>
          <a:xfrm>
            <a:off x="2617321" y="1777288"/>
            <a:ext cx="7998144" cy="2179320"/>
            <a:chOff x="877886" y="1860867"/>
            <a:chExt cx="7998144" cy="2179320"/>
          </a:xfrm>
        </p:grpSpPr>
        <p:cxnSp>
          <p:nvCxnSpPr>
            <p:cNvPr id="144" name="Google Shape;1352;p64">
              <a:extLst>
                <a:ext uri="{FF2B5EF4-FFF2-40B4-BE49-F238E27FC236}">
                  <a16:creationId xmlns:a16="http://schemas.microsoft.com/office/drawing/2014/main" id="{83A1FCA7-05A9-F7C3-FC44-CDCC8744946F}"/>
                </a:ext>
              </a:extLst>
            </p:cNvPr>
            <p:cNvCxnSpPr/>
            <p:nvPr/>
          </p:nvCxnSpPr>
          <p:spPr>
            <a:xfrm>
              <a:off x="6788150" y="3579812"/>
              <a:ext cx="896937" cy="0"/>
            </a:xfrm>
            <a:prstGeom prst="straightConnector1">
              <a:avLst/>
            </a:prstGeom>
            <a:noFill/>
            <a:ln w="38100" cap="flat" cmpd="sng">
              <a:solidFill>
                <a:srgbClr val="FF0000"/>
              </a:solidFill>
              <a:prstDash val="solid"/>
              <a:miter lim="800000"/>
              <a:headEnd type="none" w="med" len="med"/>
              <a:tailEnd type="triangle" w="med" len="med"/>
            </a:ln>
          </p:spPr>
        </p:cxnSp>
        <p:sp>
          <p:nvSpPr>
            <p:cNvPr id="145" name="Google Shape;1353;p64">
              <a:extLst>
                <a:ext uri="{FF2B5EF4-FFF2-40B4-BE49-F238E27FC236}">
                  <a16:creationId xmlns:a16="http://schemas.microsoft.com/office/drawing/2014/main" id="{0D58830C-216A-BF19-63EF-E72B6A323270}"/>
                </a:ext>
              </a:extLst>
            </p:cNvPr>
            <p:cNvSpPr txBox="1"/>
            <p:nvPr/>
          </p:nvSpPr>
          <p:spPr>
            <a:xfrm>
              <a:off x="7755255" y="3143250"/>
              <a:ext cx="1120775" cy="896937"/>
            </a:xfrm>
            <a:prstGeom prst="rect">
              <a:avLst/>
            </a:prstGeom>
            <a:noFill/>
            <a:ln>
              <a:noFill/>
            </a:ln>
          </p:spPr>
          <p:txBody>
            <a:bodyPr spcFirstLastPara="1" wrap="square" lIns="72075" tIns="36025" rIns="72075" bIns="36025" anchor="t" anchorCtr="0">
              <a:noAutofit/>
            </a:bodyPr>
            <a:lstStyle/>
            <a:p>
              <a:pPr marL="0" marR="0" lvl="0" indent="0" algn="just" rtl="0">
                <a:lnSpc>
                  <a:spcPct val="100000"/>
                </a:lnSpc>
                <a:spcBef>
                  <a:spcPts val="0"/>
                </a:spcBef>
                <a:spcAft>
                  <a:spcPts val="0"/>
                </a:spcAft>
                <a:buClr>
                  <a:srgbClr val="003366"/>
                </a:buClr>
                <a:buSzPts val="1800"/>
                <a:buFont typeface="Arial"/>
                <a:buNone/>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Producto:</a:t>
              </a:r>
              <a:endParaRPr lang="es-PE" sz="1600" noProof="0" dirty="0">
                <a:latin typeface="Arial" panose="020B0604020202020204" pitchFamily="34" charset="0"/>
                <a:cs typeface="Arial" panose="020B0604020202020204" pitchFamily="34" charset="0"/>
              </a:endParaRPr>
            </a:p>
            <a:p>
              <a:pPr marL="0" marR="0" lvl="0" indent="0" algn="just" rtl="0">
                <a:lnSpc>
                  <a:spcPct val="100000"/>
                </a:lnSpc>
                <a:spcBef>
                  <a:spcPts val="0"/>
                </a:spcBef>
                <a:spcAft>
                  <a:spcPts val="0"/>
                </a:spcAft>
                <a:buClr>
                  <a:srgbClr val="003366"/>
                </a:buClr>
                <a:buSzPts val="1800"/>
              </a:pPr>
              <a:r>
                <a:rPr lang="es-PE" sz="1600" noProof="0" dirty="0">
                  <a:solidFill>
                    <a:srgbClr val="003366"/>
                  </a:solidFill>
                  <a:latin typeface="Arial" panose="020B0604020202020204" pitchFamily="34" charset="0"/>
                  <a:ea typeface="Arial"/>
                  <a:cs typeface="Arial" panose="020B0604020202020204" pitchFamily="34" charset="0"/>
                  <a:sym typeface="Arial"/>
                </a:rPr>
                <a:t>B</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ien o</a:t>
              </a:r>
              <a:endParaRPr lang="es-PE" sz="1600" noProof="0" dirty="0">
                <a:latin typeface="Arial" panose="020B0604020202020204" pitchFamily="34" charset="0"/>
                <a:cs typeface="Arial" panose="020B0604020202020204" pitchFamily="34" charset="0"/>
              </a:endParaRPr>
            </a:p>
            <a:p>
              <a:pPr marL="0" marR="0" lvl="0" indent="0" algn="just" rtl="0">
                <a:lnSpc>
                  <a:spcPct val="100000"/>
                </a:lnSpc>
                <a:spcBef>
                  <a:spcPts val="0"/>
                </a:spcBef>
                <a:spcAft>
                  <a:spcPts val="0"/>
                </a:spcAft>
                <a:buClr>
                  <a:srgbClr val="003366"/>
                </a:buClr>
                <a:buSzPts val="1800"/>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servicio</a:t>
              </a:r>
              <a:endParaRPr lang="es-PE" sz="1600" noProof="0" dirty="0">
                <a:latin typeface="Arial" panose="020B0604020202020204" pitchFamily="34" charset="0"/>
                <a:cs typeface="Arial" panose="020B0604020202020204" pitchFamily="34" charset="0"/>
              </a:endParaRPr>
            </a:p>
          </p:txBody>
        </p:sp>
        <p:sp>
          <p:nvSpPr>
            <p:cNvPr id="146" name="Google Shape;1354;p64">
              <a:extLst>
                <a:ext uri="{FF2B5EF4-FFF2-40B4-BE49-F238E27FC236}">
                  <a16:creationId xmlns:a16="http://schemas.microsoft.com/office/drawing/2014/main" id="{46C54879-C840-D728-33DE-E07BF6E05627}"/>
                </a:ext>
              </a:extLst>
            </p:cNvPr>
            <p:cNvSpPr txBox="1"/>
            <p:nvPr/>
          </p:nvSpPr>
          <p:spPr>
            <a:xfrm>
              <a:off x="877886" y="3134340"/>
              <a:ext cx="1196975" cy="896937"/>
            </a:xfrm>
            <a:prstGeom prst="rect">
              <a:avLst/>
            </a:prstGeom>
            <a:noFill/>
            <a:ln>
              <a:noFill/>
            </a:ln>
          </p:spPr>
          <p:txBody>
            <a:bodyPr spcFirstLastPara="1" wrap="square" lIns="72075" tIns="36025" rIns="72075" bIns="36025" anchor="t" anchorCtr="0">
              <a:noAutofit/>
            </a:bodyPr>
            <a:lstStyle/>
            <a:p>
              <a:pPr marL="0" marR="0" lvl="0" indent="0" algn="ctr" rtl="0">
                <a:lnSpc>
                  <a:spcPct val="100000"/>
                </a:lnSpc>
                <a:spcBef>
                  <a:spcPts val="0"/>
                </a:spcBef>
                <a:spcAft>
                  <a:spcPts val="0"/>
                </a:spcAft>
                <a:buClr>
                  <a:srgbClr val="003366"/>
                </a:buClr>
                <a:buSzPts val="1800"/>
                <a:buFont typeface="Arial"/>
                <a:buNone/>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Materiales</a:t>
              </a:r>
              <a:endParaRPr lang="es-PE" sz="1600" noProof="0" dirty="0">
                <a:latin typeface="Arial" panose="020B0604020202020204" pitchFamily="34" charset="0"/>
                <a:cs typeface="Arial" panose="020B0604020202020204" pitchFamily="34" charset="0"/>
              </a:endParaRPr>
            </a:p>
            <a:p>
              <a:pPr marL="0" marR="0" lvl="0" indent="0" algn="ctr" rtl="0">
                <a:lnSpc>
                  <a:spcPct val="100000"/>
                </a:lnSpc>
                <a:spcBef>
                  <a:spcPts val="0"/>
                </a:spcBef>
                <a:spcAft>
                  <a:spcPts val="0"/>
                </a:spcAft>
                <a:buClr>
                  <a:srgbClr val="003366"/>
                </a:buClr>
                <a:buSzPts val="1800"/>
                <a:buFont typeface="Arial"/>
                <a:buNone/>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directos o</a:t>
              </a:r>
              <a:endParaRPr lang="es-PE" sz="1600" noProof="0" dirty="0">
                <a:latin typeface="Arial" panose="020B0604020202020204" pitchFamily="34" charset="0"/>
                <a:cs typeface="Arial" panose="020B0604020202020204" pitchFamily="34" charset="0"/>
              </a:endParaRPr>
            </a:p>
            <a:p>
              <a:pPr marL="0" marR="0" lvl="0" indent="0" algn="ctr" rtl="0">
                <a:lnSpc>
                  <a:spcPct val="100000"/>
                </a:lnSpc>
                <a:spcBef>
                  <a:spcPts val="0"/>
                </a:spcBef>
                <a:spcAft>
                  <a:spcPts val="0"/>
                </a:spcAft>
                <a:buClr>
                  <a:srgbClr val="003366"/>
                </a:buClr>
                <a:buSzPts val="1800"/>
                <a:buFont typeface="Arial"/>
                <a:buNone/>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personas</a:t>
              </a:r>
              <a:endParaRPr lang="es-PE" sz="1600" noProof="0" dirty="0">
                <a:latin typeface="Arial" panose="020B0604020202020204" pitchFamily="34" charset="0"/>
                <a:cs typeface="Arial" panose="020B0604020202020204" pitchFamily="34" charset="0"/>
              </a:endParaRPr>
            </a:p>
          </p:txBody>
        </p:sp>
        <p:cxnSp>
          <p:nvCxnSpPr>
            <p:cNvPr id="147" name="Google Shape;1355;p64">
              <a:extLst>
                <a:ext uri="{FF2B5EF4-FFF2-40B4-BE49-F238E27FC236}">
                  <a16:creationId xmlns:a16="http://schemas.microsoft.com/office/drawing/2014/main" id="{3A745B62-9703-A450-5645-EA4937F3CBA0}"/>
                </a:ext>
              </a:extLst>
            </p:cNvPr>
            <p:cNvCxnSpPr/>
            <p:nvPr/>
          </p:nvCxnSpPr>
          <p:spPr>
            <a:xfrm>
              <a:off x="2141537" y="3582987"/>
              <a:ext cx="857250" cy="0"/>
            </a:xfrm>
            <a:prstGeom prst="straightConnector1">
              <a:avLst/>
            </a:prstGeom>
            <a:noFill/>
            <a:ln w="38100" cap="flat" cmpd="sng">
              <a:solidFill>
                <a:srgbClr val="FF0000"/>
              </a:solidFill>
              <a:prstDash val="solid"/>
              <a:miter lim="800000"/>
              <a:headEnd type="none" w="med" len="med"/>
              <a:tailEnd type="triangle" w="med" len="med"/>
            </a:ln>
          </p:spPr>
        </p:cxnSp>
        <p:cxnSp>
          <p:nvCxnSpPr>
            <p:cNvPr id="148" name="Google Shape;1356;p64">
              <a:extLst>
                <a:ext uri="{FF2B5EF4-FFF2-40B4-BE49-F238E27FC236}">
                  <a16:creationId xmlns:a16="http://schemas.microsoft.com/office/drawing/2014/main" id="{77C08A09-BA10-E84F-FA19-F4357D4E8FB6}"/>
                </a:ext>
              </a:extLst>
            </p:cNvPr>
            <p:cNvCxnSpPr/>
            <p:nvPr/>
          </p:nvCxnSpPr>
          <p:spPr>
            <a:xfrm>
              <a:off x="4643437" y="2154237"/>
              <a:ext cx="0" cy="539750"/>
            </a:xfrm>
            <a:prstGeom prst="straightConnector1">
              <a:avLst/>
            </a:prstGeom>
            <a:noFill/>
            <a:ln w="38100" cap="flat" cmpd="sng">
              <a:solidFill>
                <a:srgbClr val="FF0000"/>
              </a:solidFill>
              <a:prstDash val="solid"/>
              <a:miter lim="800000"/>
              <a:headEnd type="none" w="med" len="med"/>
              <a:tailEnd type="triangle" w="med" len="med"/>
            </a:ln>
          </p:spPr>
        </p:cxnSp>
        <p:cxnSp>
          <p:nvCxnSpPr>
            <p:cNvPr id="149" name="Google Shape;1357;p64">
              <a:extLst>
                <a:ext uri="{FF2B5EF4-FFF2-40B4-BE49-F238E27FC236}">
                  <a16:creationId xmlns:a16="http://schemas.microsoft.com/office/drawing/2014/main" id="{52A6120F-816B-F90F-0D29-FFC1F279927D}"/>
                </a:ext>
              </a:extLst>
            </p:cNvPr>
            <p:cNvCxnSpPr/>
            <p:nvPr/>
          </p:nvCxnSpPr>
          <p:spPr>
            <a:xfrm>
              <a:off x="2181225" y="2162175"/>
              <a:ext cx="2465387" cy="0"/>
            </a:xfrm>
            <a:prstGeom prst="straightConnector1">
              <a:avLst/>
            </a:prstGeom>
            <a:noFill/>
            <a:ln w="38100" cap="flat" cmpd="sng">
              <a:solidFill>
                <a:srgbClr val="FF0000"/>
              </a:solidFill>
              <a:prstDash val="solid"/>
              <a:miter lim="800000"/>
              <a:headEnd type="none" w="med" len="med"/>
              <a:tailEnd type="none" w="med" len="med"/>
            </a:ln>
          </p:spPr>
        </p:cxnSp>
        <p:sp>
          <p:nvSpPr>
            <p:cNvPr id="150" name="Google Shape;1358;p64">
              <a:extLst>
                <a:ext uri="{FF2B5EF4-FFF2-40B4-BE49-F238E27FC236}">
                  <a16:creationId xmlns:a16="http://schemas.microsoft.com/office/drawing/2014/main" id="{7A0D7B70-B42E-710A-CB9C-FA97AC82EE71}"/>
                </a:ext>
              </a:extLst>
            </p:cNvPr>
            <p:cNvSpPr txBox="1"/>
            <p:nvPr/>
          </p:nvSpPr>
          <p:spPr>
            <a:xfrm>
              <a:off x="918527" y="1860867"/>
              <a:ext cx="1196975" cy="622300"/>
            </a:xfrm>
            <a:prstGeom prst="rect">
              <a:avLst/>
            </a:prstGeom>
            <a:noFill/>
            <a:ln>
              <a:noFill/>
            </a:ln>
          </p:spPr>
          <p:txBody>
            <a:bodyPr spcFirstLastPara="1" wrap="square" lIns="72075" tIns="36025" rIns="72075" bIns="36025" anchor="t" anchorCtr="0">
              <a:noAutofit/>
            </a:bodyPr>
            <a:lstStyle/>
            <a:p>
              <a:pPr marL="0" marR="0" lvl="0" indent="0" algn="ctr" rtl="0">
                <a:lnSpc>
                  <a:spcPct val="100000"/>
                </a:lnSpc>
                <a:spcBef>
                  <a:spcPts val="0"/>
                </a:spcBef>
                <a:spcAft>
                  <a:spcPts val="0"/>
                </a:spcAft>
                <a:buClr>
                  <a:srgbClr val="003366"/>
                </a:buClr>
                <a:buSzPts val="1800"/>
                <a:buFont typeface="Arial"/>
                <a:buNone/>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Materiales</a:t>
              </a:r>
              <a:endParaRPr lang="es-PE" sz="1600" noProof="0" dirty="0">
                <a:latin typeface="Arial" panose="020B0604020202020204" pitchFamily="34" charset="0"/>
                <a:cs typeface="Arial" panose="020B0604020202020204" pitchFamily="34" charset="0"/>
              </a:endParaRPr>
            </a:p>
            <a:p>
              <a:pPr marL="0" marR="0" lvl="0" indent="0" algn="ctr" rtl="0">
                <a:lnSpc>
                  <a:spcPct val="100000"/>
                </a:lnSpc>
                <a:spcBef>
                  <a:spcPts val="0"/>
                </a:spcBef>
                <a:spcAft>
                  <a:spcPts val="0"/>
                </a:spcAft>
                <a:buClr>
                  <a:srgbClr val="003366"/>
                </a:buClr>
                <a:buSzPts val="1800"/>
                <a:buFont typeface="Arial"/>
                <a:buNone/>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indirectos</a:t>
              </a:r>
              <a:endParaRPr lang="es-PE" sz="1600" noProof="0" dirty="0">
                <a:latin typeface="Arial" panose="020B0604020202020204" pitchFamily="34" charset="0"/>
                <a:cs typeface="Arial" panose="020B0604020202020204" pitchFamily="34" charset="0"/>
              </a:endParaRPr>
            </a:p>
          </p:txBody>
        </p:sp>
      </p:grpSp>
      <p:sp>
        <p:nvSpPr>
          <p:cNvPr id="151" name="Google Shape;1359;p64">
            <a:extLst>
              <a:ext uri="{FF2B5EF4-FFF2-40B4-BE49-F238E27FC236}">
                <a16:creationId xmlns:a16="http://schemas.microsoft.com/office/drawing/2014/main" id="{AFC7C60B-5ED8-BA20-F23E-31009BC17D40}"/>
              </a:ext>
            </a:extLst>
          </p:cNvPr>
          <p:cNvSpPr txBox="1"/>
          <p:nvPr/>
        </p:nvSpPr>
        <p:spPr>
          <a:xfrm>
            <a:off x="2493497" y="5071450"/>
            <a:ext cx="6691141" cy="942975"/>
          </a:xfrm>
          <a:prstGeom prst="rect">
            <a:avLst/>
          </a:prstGeom>
          <a:noFill/>
          <a:ln>
            <a:noFill/>
          </a:ln>
        </p:spPr>
        <p:txBody>
          <a:bodyPr spcFirstLastPara="1" wrap="square" lIns="91425" tIns="45700" rIns="91425" bIns="45700" anchor="t" anchorCtr="0">
            <a:noAutofit/>
          </a:bodyPr>
          <a:lstStyle/>
          <a:p>
            <a:pPr marL="177800" marR="0" lvl="0" indent="-177800" algn="just" rtl="0">
              <a:lnSpc>
                <a:spcPct val="100000"/>
              </a:lnSpc>
              <a:spcBef>
                <a:spcPts val="0"/>
              </a:spcBef>
              <a:spcAft>
                <a:spcPts val="0"/>
              </a:spcAft>
              <a:buClr>
                <a:srgbClr val="003366"/>
              </a:buClr>
              <a:buSzPts val="1400"/>
              <a:buFont typeface="Arial"/>
              <a:buChar char="•"/>
            </a:pPr>
            <a:r>
              <a:rPr lang="es-PE" sz="1600" b="0" i="0" u="none" noProof="0">
                <a:solidFill>
                  <a:srgbClr val="003366"/>
                </a:solidFill>
                <a:latin typeface="Arial" panose="020B0604020202020204" pitchFamily="34" charset="0"/>
                <a:ea typeface="Arial"/>
                <a:cs typeface="Arial" panose="020B0604020202020204" pitchFamily="34" charset="0"/>
                <a:sym typeface="Arial"/>
              </a:rPr>
              <a:t>Se</a:t>
            </a:r>
            <a:r>
              <a:rPr lang="es-PE" sz="1600" b="0" i="0" u="none" noProof="0">
                <a:solidFill>
                  <a:srgbClr val="7F7F7F"/>
                </a:solidFill>
                <a:latin typeface="Arial" panose="020B0604020202020204" pitchFamily="34" charset="0"/>
                <a:ea typeface="Arial"/>
                <a:cs typeface="Arial" panose="020B0604020202020204" pitchFamily="34" charset="0"/>
                <a:sym typeface="Arial"/>
              </a:rPr>
              <a:t> </a:t>
            </a:r>
            <a:r>
              <a:rPr lang="es-PE" sz="1600" b="0" i="0" u="none" noProof="0">
                <a:solidFill>
                  <a:srgbClr val="003366"/>
                </a:solidFill>
                <a:latin typeface="Arial" panose="020B0604020202020204" pitchFamily="34" charset="0"/>
                <a:ea typeface="Arial"/>
                <a:cs typeface="Arial" panose="020B0604020202020204" pitchFamily="34" charset="0"/>
                <a:sym typeface="Arial"/>
              </a:rPr>
              <a:t>obtiene</a:t>
            </a:r>
            <a:r>
              <a:rPr lang="es-PE" sz="1600" b="0" i="0" u="none" noProof="0">
                <a:solidFill>
                  <a:srgbClr val="7F7F7F"/>
                </a:solidFill>
                <a:latin typeface="Arial" panose="020B0604020202020204" pitchFamily="34" charset="0"/>
                <a:ea typeface="Arial"/>
                <a:cs typeface="Arial" panose="020B0604020202020204" pitchFamily="34" charset="0"/>
                <a:sym typeface="Arial"/>
              </a:rPr>
              <a:t> </a:t>
            </a:r>
            <a:r>
              <a:rPr lang="es-PE" sz="1600" b="0" i="0" u="none" noProof="0">
                <a:solidFill>
                  <a:srgbClr val="003366"/>
                </a:solidFill>
                <a:latin typeface="Arial" panose="020B0604020202020204" pitchFamily="34" charset="0"/>
                <a:ea typeface="Arial"/>
                <a:cs typeface="Arial" panose="020B0604020202020204" pitchFamily="34" charset="0"/>
                <a:sym typeface="Arial"/>
              </a:rPr>
              <a:t>en</a:t>
            </a:r>
            <a:r>
              <a:rPr lang="es-PE" sz="1600" b="0" i="0" u="none" noProof="0">
                <a:solidFill>
                  <a:srgbClr val="7F7F7F"/>
                </a:solidFill>
                <a:latin typeface="Arial" panose="020B0604020202020204" pitchFamily="34" charset="0"/>
                <a:ea typeface="Arial"/>
                <a:cs typeface="Arial" panose="020B0604020202020204" pitchFamily="34" charset="0"/>
                <a:sym typeface="Arial"/>
              </a:rPr>
              <a:t> </a:t>
            </a:r>
            <a:r>
              <a:rPr lang="es-PE" sz="1600" b="0" i="0" u="none" noProof="0">
                <a:solidFill>
                  <a:srgbClr val="003366"/>
                </a:solidFill>
                <a:latin typeface="Arial" panose="020B0604020202020204" pitchFamily="34" charset="0"/>
                <a:ea typeface="Arial"/>
                <a:cs typeface="Arial" panose="020B0604020202020204" pitchFamily="34" charset="0"/>
                <a:sym typeface="Arial"/>
              </a:rPr>
              <a:t>el</a:t>
            </a:r>
            <a:r>
              <a:rPr lang="es-PE" sz="1600" b="0" i="0" u="none" noProof="0">
                <a:solidFill>
                  <a:srgbClr val="7F7F7F"/>
                </a:solidFill>
                <a:latin typeface="Arial" panose="020B0604020202020204" pitchFamily="34" charset="0"/>
                <a:ea typeface="Arial"/>
                <a:cs typeface="Arial" panose="020B0604020202020204" pitchFamily="34" charset="0"/>
                <a:sym typeface="Arial"/>
              </a:rPr>
              <a:t> </a:t>
            </a:r>
            <a:r>
              <a:rPr lang="es-PE" sz="1600" b="0" i="0" u="none" noProof="0">
                <a:solidFill>
                  <a:srgbClr val="003366"/>
                </a:solidFill>
                <a:latin typeface="Arial" panose="020B0604020202020204" pitchFamily="34" charset="0"/>
                <a:ea typeface="Arial"/>
                <a:cs typeface="Arial" panose="020B0604020202020204" pitchFamily="34" charset="0"/>
                <a:sym typeface="Arial"/>
              </a:rPr>
              <a:t>proceso</a:t>
            </a:r>
            <a:r>
              <a:rPr lang="es-PE" sz="1600" b="0" i="0" u="none" noProof="0">
                <a:solidFill>
                  <a:srgbClr val="7F7F7F"/>
                </a:solidFill>
                <a:latin typeface="Arial" panose="020B0604020202020204" pitchFamily="34" charset="0"/>
                <a:ea typeface="Arial"/>
                <a:cs typeface="Arial" panose="020B0604020202020204" pitchFamily="34" charset="0"/>
                <a:sym typeface="Arial"/>
              </a:rPr>
              <a:t> </a:t>
            </a:r>
            <a:r>
              <a:rPr lang="es-PE" sz="1600" b="0" i="0" u="none" noProof="0">
                <a:solidFill>
                  <a:srgbClr val="003366"/>
                </a:solidFill>
                <a:latin typeface="Arial" panose="020B0604020202020204" pitchFamily="34" charset="0"/>
                <a:ea typeface="Arial"/>
                <a:cs typeface="Arial" panose="020B0604020202020204" pitchFamily="34" charset="0"/>
                <a:sym typeface="Arial"/>
              </a:rPr>
              <a:t>productivo.</a:t>
            </a:r>
            <a:endParaRPr lang="es-PE" sz="1600" noProof="0">
              <a:latin typeface="Arial" panose="020B0604020202020204" pitchFamily="34" charset="0"/>
              <a:cs typeface="Arial" panose="020B0604020202020204" pitchFamily="34" charset="0"/>
            </a:endParaRPr>
          </a:p>
          <a:p>
            <a:pPr marL="177800" marR="0" lvl="0" indent="-177800" algn="just" rtl="0">
              <a:lnSpc>
                <a:spcPct val="100000"/>
              </a:lnSpc>
              <a:spcBef>
                <a:spcPts val="0"/>
              </a:spcBef>
              <a:spcAft>
                <a:spcPts val="0"/>
              </a:spcAft>
              <a:buClr>
                <a:srgbClr val="003366"/>
              </a:buClr>
              <a:buSzPts val="1400"/>
              <a:buFont typeface="Arial"/>
              <a:buChar char="•"/>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Produce</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una</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transformación</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del</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producto.</a:t>
            </a:r>
            <a:endParaRPr lang="es-PE" sz="1600" noProof="0" dirty="0">
              <a:latin typeface="Arial" panose="020B0604020202020204" pitchFamily="34" charset="0"/>
              <a:cs typeface="Arial" panose="020B0604020202020204" pitchFamily="34" charset="0"/>
            </a:endParaRPr>
          </a:p>
          <a:p>
            <a:pPr marL="177800" marR="0" lvl="0" indent="-177800" algn="just" rtl="0">
              <a:lnSpc>
                <a:spcPct val="100000"/>
              </a:lnSpc>
              <a:spcBef>
                <a:spcPts val="0"/>
              </a:spcBef>
              <a:spcAft>
                <a:spcPts val="0"/>
              </a:spcAft>
              <a:buClr>
                <a:srgbClr val="003366"/>
              </a:buClr>
              <a:buSzPts val="1400"/>
              <a:buFont typeface="Arial"/>
              <a:buChar char="•"/>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Puede</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incrementarse</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al</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mejorar</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la</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calidad.</a:t>
            </a:r>
            <a:endParaRPr lang="es-PE" sz="1600" noProof="0" dirty="0">
              <a:latin typeface="Arial" panose="020B0604020202020204" pitchFamily="34" charset="0"/>
              <a:cs typeface="Arial" panose="020B0604020202020204" pitchFamily="34" charset="0"/>
            </a:endParaRPr>
          </a:p>
          <a:p>
            <a:pPr marL="177800" marR="0" lvl="0" indent="-177800" algn="just" rtl="0">
              <a:lnSpc>
                <a:spcPct val="100000"/>
              </a:lnSpc>
              <a:spcBef>
                <a:spcPts val="0"/>
              </a:spcBef>
              <a:spcAft>
                <a:spcPts val="0"/>
              </a:spcAft>
              <a:buClr>
                <a:srgbClr val="003366"/>
              </a:buClr>
              <a:buSzPts val="1400"/>
              <a:buFont typeface="Arial"/>
              <a:buChar char="•"/>
            </a:pPr>
            <a:r>
              <a:rPr lang="es-PE" sz="1600" b="0" i="0" u="none" noProof="0" dirty="0">
                <a:solidFill>
                  <a:srgbClr val="003366"/>
                </a:solidFill>
                <a:latin typeface="Arial" panose="020B0604020202020204" pitchFamily="34" charset="0"/>
                <a:ea typeface="Arial"/>
                <a:cs typeface="Arial" panose="020B0604020202020204" pitchFamily="34" charset="0"/>
                <a:sym typeface="Arial"/>
              </a:rPr>
              <a:t>META</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MAXIMIZAR</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EL</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VALOR</a:t>
            </a:r>
            <a:r>
              <a:rPr lang="es-PE" sz="1600" b="0" i="0" u="none" noProof="0" dirty="0">
                <a:solidFill>
                  <a:srgbClr val="7F7F7F"/>
                </a:solidFill>
                <a:latin typeface="Arial" panose="020B0604020202020204" pitchFamily="34" charset="0"/>
                <a:ea typeface="Arial"/>
                <a:cs typeface="Arial" panose="020B0604020202020204" pitchFamily="34" charset="0"/>
                <a:sym typeface="Arial"/>
              </a:rPr>
              <a:t> </a:t>
            </a:r>
            <a:r>
              <a:rPr lang="es-PE" sz="1600" b="0" i="0" u="none" noProof="0" dirty="0">
                <a:solidFill>
                  <a:srgbClr val="003366"/>
                </a:solidFill>
                <a:latin typeface="Arial" panose="020B0604020202020204" pitchFamily="34" charset="0"/>
                <a:ea typeface="Arial"/>
                <a:cs typeface="Arial" panose="020B0604020202020204" pitchFamily="34" charset="0"/>
                <a:sym typeface="Arial"/>
              </a:rPr>
              <a:t>AGREGADO</a:t>
            </a:r>
            <a:endParaRPr lang="es-PE" sz="1600"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269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C3E09-28F9-7EF6-CDCB-F4F8E4527FD7}"/>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A9D4C831-D617-463F-D654-459022997225}"/>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CEFFCD69-ED2B-BC75-24F8-7865A1F22EEA}"/>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DB08CDF7-AC30-D3CE-2CB4-89195BADA9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7EA2A683-31D4-08C7-3389-94C6E8CB511E}"/>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EAF63AE2-58DB-2CD6-8D08-A877F8ECF93D}"/>
              </a:ext>
            </a:extLst>
          </p:cNvPr>
          <p:cNvSpPr txBox="1"/>
          <p:nvPr/>
        </p:nvSpPr>
        <p:spPr>
          <a:xfrm>
            <a:off x="1163182" y="1676400"/>
            <a:ext cx="10388738" cy="2800767"/>
          </a:xfrm>
          <a:prstGeom prst="rect">
            <a:avLst/>
          </a:prstGeom>
          <a:noFill/>
        </p:spPr>
        <p:txBody>
          <a:bodyPr wrap="square" rtlCol="0">
            <a:spAutoFit/>
          </a:bodyPr>
          <a:lstStyle/>
          <a:p>
            <a:r>
              <a:rPr lang="es-PE" sz="1600" b="1" dirty="0">
                <a:latin typeface="Arial" panose="020B0604020202020204" pitchFamily="34" charset="0"/>
                <a:cs typeface="Arial" panose="020B0604020202020204" pitchFamily="34" charset="0"/>
              </a:rPr>
              <a:t>Diagrama de Actividades del Proceso (DAP):</a:t>
            </a:r>
            <a:r>
              <a:rPr lang="es-PE" sz="1600" dirty="0">
                <a:latin typeface="Arial" panose="020B0604020202020204" pitchFamily="34" charset="0"/>
                <a:cs typeface="Arial" panose="020B0604020202020204" pitchFamily="34" charset="0"/>
              </a:rPr>
              <a:t> es una representación gráfica y simbólica que muestra cada paso de un proceso. Objetivo: Visualizar y analizar el flujo de trabajo , para identificar mejoras, optimizar recursos y mejorar la productividad. El DAP incluye actividades que no agregan valor al producto ( como esperas y transportes) lo que lo convierte en una herramienta ideal para identificar ineficiencias y oportunidades de mejora.</a:t>
            </a:r>
          </a:p>
          <a:p>
            <a:r>
              <a:rPr lang="es-PE" sz="1600" dirty="0">
                <a:latin typeface="Arial" panose="020B0604020202020204" pitchFamily="34" charset="0"/>
                <a:cs typeface="Arial" panose="020B0604020202020204" pitchFamily="34" charset="0"/>
              </a:rPr>
              <a:t> </a:t>
            </a:r>
          </a:p>
          <a:p>
            <a:r>
              <a:rPr lang="es-PE" sz="1600" b="1" dirty="0">
                <a:latin typeface="Arial" panose="020B0604020202020204" pitchFamily="34" charset="0"/>
                <a:cs typeface="Arial" panose="020B0604020202020204" pitchFamily="34" charset="0"/>
              </a:rPr>
              <a:t>Tipos de DAP:</a:t>
            </a:r>
          </a:p>
          <a:p>
            <a:endParaRPr lang="es-PE" sz="1600" b="1" dirty="0">
              <a:latin typeface="Arial" panose="020B0604020202020204" pitchFamily="34" charset="0"/>
              <a:cs typeface="Arial" panose="020B0604020202020204" pitchFamily="34" charset="0"/>
            </a:endParaRPr>
          </a:p>
          <a:p>
            <a:pPr marL="342900" indent="-342900">
              <a:buAutoNum type="arabicPeriod"/>
            </a:pPr>
            <a:r>
              <a:rPr lang="es-PE" sz="1600" b="1" dirty="0">
                <a:latin typeface="Arial" panose="020B0604020202020204" pitchFamily="34" charset="0"/>
                <a:cs typeface="Arial" panose="020B0604020202020204" pitchFamily="34" charset="0"/>
              </a:rPr>
              <a:t>DAP del operario: </a:t>
            </a:r>
            <a:r>
              <a:rPr lang="es-PE" sz="1600" dirty="0">
                <a:latin typeface="Arial" panose="020B0604020202020204" pitchFamily="34" charset="0"/>
                <a:cs typeface="Arial" panose="020B0604020202020204" pitchFamily="34" charset="0"/>
              </a:rPr>
              <a:t>Registra lo que hace la persona que trabaja</a:t>
            </a:r>
          </a:p>
          <a:p>
            <a:pPr marL="342900" indent="-342900">
              <a:buAutoNum type="arabicPeriod"/>
            </a:pPr>
            <a:r>
              <a:rPr lang="es-PE" sz="1600" b="1" dirty="0">
                <a:latin typeface="Arial" panose="020B0604020202020204" pitchFamily="34" charset="0"/>
                <a:cs typeface="Arial" panose="020B0604020202020204" pitchFamily="34" charset="0"/>
              </a:rPr>
              <a:t>DAP del material: </a:t>
            </a:r>
            <a:r>
              <a:rPr lang="es-PE" sz="1600" dirty="0">
                <a:latin typeface="Arial" panose="020B0604020202020204" pitchFamily="34" charset="0"/>
                <a:cs typeface="Arial" panose="020B0604020202020204" pitchFamily="34" charset="0"/>
              </a:rPr>
              <a:t>Registra cómo se manipula o trata el material</a:t>
            </a:r>
          </a:p>
          <a:p>
            <a:pPr marL="342900" indent="-342900">
              <a:buAutoNum type="arabicPeriod"/>
            </a:pPr>
            <a:r>
              <a:rPr lang="es-PE" sz="1600" b="1" dirty="0">
                <a:latin typeface="Arial" panose="020B0604020202020204" pitchFamily="34" charset="0"/>
                <a:cs typeface="Arial" panose="020B0604020202020204" pitchFamily="34" charset="0"/>
              </a:rPr>
              <a:t>DAP del Equipo o Maquinaria: </a:t>
            </a:r>
            <a:r>
              <a:rPr lang="es-PE" sz="1600" dirty="0">
                <a:latin typeface="Arial" panose="020B0604020202020204" pitchFamily="34" charset="0"/>
                <a:cs typeface="Arial" panose="020B0604020202020204" pitchFamily="34" charset="0"/>
              </a:rPr>
              <a:t>Registra cómo se utiliza una máquina</a:t>
            </a:r>
          </a:p>
        </p:txBody>
      </p:sp>
      <p:sp>
        <p:nvSpPr>
          <p:cNvPr id="17" name="Nube 16">
            <a:extLst>
              <a:ext uri="{FF2B5EF4-FFF2-40B4-BE49-F238E27FC236}">
                <a16:creationId xmlns:a16="http://schemas.microsoft.com/office/drawing/2014/main" id="{2F2B7CEE-10B1-86DD-005A-706DECF5C008}"/>
              </a:ext>
            </a:extLst>
          </p:cNvPr>
          <p:cNvSpPr/>
          <p:nvPr/>
        </p:nvSpPr>
        <p:spPr>
          <a:xfrm>
            <a:off x="8128001" y="3282106"/>
            <a:ext cx="3271520" cy="137752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PE" dirty="0"/>
              <a:t>IMPORTANTE: No mezclarlos en un mismo diagrama</a:t>
            </a:r>
          </a:p>
        </p:txBody>
      </p:sp>
    </p:spTree>
    <p:extLst>
      <p:ext uri="{BB962C8B-B14F-4D97-AF65-F5344CB8AC3E}">
        <p14:creationId xmlns:p14="http://schemas.microsoft.com/office/powerpoint/2010/main" val="359265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D64AB-BE1B-6BB7-0B3E-87C081114BDF}"/>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FF2B76EE-2289-3A3D-6F08-72560BAD140C}"/>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840C081D-2409-503E-1164-34EB97BB65EB}"/>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082CA10F-143B-BA67-CC96-288B7E1674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A90564EA-D549-BF62-E881-FC2D16FB5C63}"/>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6956E641-8854-3E0D-5A6D-0EC0A9CE677B}"/>
              </a:ext>
            </a:extLst>
          </p:cNvPr>
          <p:cNvSpPr txBox="1"/>
          <p:nvPr/>
        </p:nvSpPr>
        <p:spPr>
          <a:xfrm>
            <a:off x="1163182" y="1056167"/>
            <a:ext cx="10388738" cy="5509200"/>
          </a:xfrm>
          <a:prstGeom prst="rect">
            <a:avLst/>
          </a:prstGeom>
          <a:noFill/>
        </p:spPr>
        <p:txBody>
          <a:bodyPr wrap="square" rtlCol="0">
            <a:spAutoFit/>
          </a:bodyPr>
          <a:lstStyle/>
          <a:p>
            <a:r>
              <a:rPr lang="es-PE" sz="1600" b="1" dirty="0">
                <a:latin typeface="Arial" panose="020B0604020202020204" pitchFamily="34" charset="0"/>
                <a:cs typeface="Arial" panose="020B0604020202020204" pitchFamily="34" charset="0"/>
              </a:rPr>
              <a:t>Pasos para elaborar un DAP:</a:t>
            </a:r>
          </a:p>
          <a:p>
            <a:pPr marL="342900" indent="-342900">
              <a:buAutoNum type="arabicPeriod"/>
            </a:pPr>
            <a:r>
              <a:rPr lang="es-PE" sz="1600" b="1" dirty="0">
                <a:latin typeface="Arial" panose="020B0604020202020204" pitchFamily="34" charset="0"/>
                <a:cs typeface="Arial" panose="020B0604020202020204" pitchFamily="34" charset="0"/>
              </a:rPr>
              <a:t>Definir el objetivo y los límites: </a:t>
            </a:r>
            <a:r>
              <a:rPr lang="es-PE" sz="1600" dirty="0">
                <a:latin typeface="Arial" panose="020B0604020202020204" pitchFamily="34" charset="0"/>
                <a:cs typeface="Arial" panose="020B0604020202020204" pitchFamily="34" charset="0"/>
              </a:rPr>
              <a:t>¿Qué proceso se va a estudiar? ¿Dónde empieza exactamente y dónde termina? ¿Cuál es el enfoque (operario, material o equipo)?</a:t>
            </a:r>
          </a:p>
          <a:p>
            <a:pPr marL="342900" indent="-342900">
              <a:buAutoNum type="arabicPeriod"/>
            </a:pPr>
            <a:endParaRPr lang="es-PE" sz="1600" dirty="0">
              <a:latin typeface="Arial" panose="020B0604020202020204" pitchFamily="34" charset="0"/>
              <a:cs typeface="Arial" panose="020B0604020202020204" pitchFamily="34" charset="0"/>
            </a:endParaRPr>
          </a:p>
          <a:p>
            <a:pPr marL="342900" indent="-342900">
              <a:buAutoNum type="arabicPeriod"/>
            </a:pPr>
            <a:r>
              <a:rPr lang="es-PE" sz="1600" b="1" dirty="0">
                <a:latin typeface="Arial" panose="020B0604020202020204" pitchFamily="34" charset="0"/>
                <a:cs typeface="Arial" panose="020B0604020202020204" pitchFamily="34" charset="0"/>
              </a:rPr>
              <a:t>Observación directa ( Levantamiento de información) : </a:t>
            </a:r>
            <a:r>
              <a:rPr lang="es-PE" sz="1600" dirty="0">
                <a:latin typeface="Arial" panose="020B0604020202020204" pitchFamily="34" charset="0"/>
                <a:cs typeface="Arial" panose="020B0604020202020204" pitchFamily="34" charset="0"/>
              </a:rPr>
              <a:t>Recorre el proceso en el lugar de los hechos. No solo se basa en los manuales. Se debe anotar cada paso, por mínimo que sea.</a:t>
            </a:r>
          </a:p>
          <a:p>
            <a:pPr marL="342900" indent="-342900">
              <a:buAutoNum type="arabicPeriod"/>
            </a:pPr>
            <a:endParaRPr lang="es-PE" sz="1600" dirty="0">
              <a:latin typeface="Arial" panose="020B0604020202020204" pitchFamily="34" charset="0"/>
              <a:cs typeface="Arial" panose="020B0604020202020204" pitchFamily="34" charset="0"/>
            </a:endParaRPr>
          </a:p>
          <a:p>
            <a:pPr marL="342900" indent="-342900">
              <a:buAutoNum type="arabicPeriod"/>
            </a:pPr>
            <a:r>
              <a:rPr lang="es-PE" sz="1600" b="1" dirty="0">
                <a:latin typeface="Arial" panose="020B0604020202020204" pitchFamily="34" charset="0"/>
                <a:cs typeface="Arial" panose="020B0604020202020204" pitchFamily="34" charset="0"/>
              </a:rPr>
              <a:t>Medición de variables: Llenado del formato DAP: </a:t>
            </a:r>
            <a:r>
              <a:rPr lang="es-PE" sz="1600" dirty="0">
                <a:latin typeface="Arial" panose="020B0604020202020204" pitchFamily="34" charset="0"/>
                <a:cs typeface="Arial" panose="020B0604020202020204" pitchFamily="34" charset="0"/>
              </a:rPr>
              <a:t>Usa una plantilla Para cada actividad, registra la distancia recorrida ( en metros, para los transportes) y el tiempo empleado ( en minutos o segundos, para todas las actividades).</a:t>
            </a:r>
          </a:p>
          <a:p>
            <a:pPr marL="342900" indent="-342900">
              <a:buAutoNum type="arabicPeriod"/>
            </a:pPr>
            <a:endParaRPr lang="es-PE" sz="1600" dirty="0">
              <a:latin typeface="Arial" panose="020B0604020202020204" pitchFamily="34" charset="0"/>
              <a:cs typeface="Arial" panose="020B0604020202020204" pitchFamily="34" charset="0"/>
            </a:endParaRPr>
          </a:p>
          <a:p>
            <a:pPr marL="342900" indent="-342900">
              <a:buAutoNum type="arabicPeriod"/>
            </a:pPr>
            <a:r>
              <a:rPr lang="es-PE" sz="1600" b="1" dirty="0">
                <a:latin typeface="Arial" panose="020B0604020202020204" pitchFamily="34" charset="0"/>
                <a:cs typeface="Arial" panose="020B0604020202020204" pitchFamily="34" charset="0"/>
              </a:rPr>
              <a:t>Llenado del formato DAP:</a:t>
            </a:r>
            <a:r>
              <a:rPr lang="es-PE" sz="1600" dirty="0">
                <a:latin typeface="Arial" panose="020B0604020202020204" pitchFamily="34" charset="0"/>
                <a:cs typeface="Arial" panose="020B0604020202020204" pitchFamily="34" charset="0"/>
              </a:rPr>
              <a:t> Usar una plantilla estándar ( Encabezado con datos del proceso, fecha, analista, etc.)</a:t>
            </a:r>
          </a:p>
          <a:p>
            <a:pPr marL="285750" indent="-285750">
              <a:buFontTx/>
              <a:buChar char="-"/>
            </a:pPr>
            <a:r>
              <a:rPr lang="es-PE" sz="1600" dirty="0">
                <a:latin typeface="Arial" panose="020B0604020202020204" pitchFamily="34" charset="0"/>
                <a:cs typeface="Arial" panose="020B0604020202020204" pitchFamily="34" charset="0"/>
              </a:rPr>
              <a:t>Lista las descripciones de cada paso en orden cronológico.</a:t>
            </a:r>
          </a:p>
          <a:p>
            <a:pPr marL="285750" indent="-285750">
              <a:buFontTx/>
              <a:buChar char="-"/>
            </a:pPr>
            <a:r>
              <a:rPr lang="es-PE" sz="1600" dirty="0">
                <a:latin typeface="Arial" panose="020B0604020202020204" pitchFamily="34" charset="0"/>
                <a:cs typeface="Arial" panose="020B0604020202020204" pitchFamily="34" charset="0"/>
              </a:rPr>
              <a:t>Une con una línea los símbolos correspondientes a cada actividad</a:t>
            </a:r>
          </a:p>
          <a:p>
            <a:pPr marL="285750" indent="-285750">
              <a:buFontTx/>
              <a:buChar char="-"/>
            </a:pPr>
            <a:r>
              <a:rPr lang="es-PE" sz="1600" dirty="0">
                <a:latin typeface="Arial" panose="020B0604020202020204" pitchFamily="34" charset="0"/>
                <a:cs typeface="Arial" panose="020B0604020202020204" pitchFamily="34" charset="0"/>
              </a:rPr>
              <a:t>Anotar los tiempos y distancias</a:t>
            </a:r>
          </a:p>
          <a:p>
            <a:pPr marL="285750" indent="-285750">
              <a:buFontTx/>
              <a:buChar char="-"/>
            </a:pPr>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5. Resumen:</a:t>
            </a:r>
            <a:r>
              <a:rPr lang="es-PE" sz="1600" dirty="0">
                <a:latin typeface="Arial" panose="020B0604020202020204" pitchFamily="34" charset="0"/>
                <a:cs typeface="Arial" panose="020B0604020202020204" pitchFamily="34" charset="0"/>
              </a:rPr>
              <a:t> Al final del formato, cuenta la cantidad de Operaciones, Inspecciones, Transporte, Demoras   y Almacenamientos. Suma los tiempos totales y las distancias totales.</a:t>
            </a:r>
          </a:p>
          <a:p>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6. Análisis Crítico e Innovación: </a:t>
            </a:r>
            <a:r>
              <a:rPr lang="es-PE" sz="1600" dirty="0">
                <a:latin typeface="Arial" panose="020B0604020202020204" pitchFamily="34" charset="0"/>
                <a:cs typeface="Arial" panose="020B0604020202020204" pitchFamily="34" charset="0"/>
              </a:rPr>
              <a:t>Utiliza la técnica del interrogatorio ¿Qué?¿Por qué?¿Dónde? ¿Cuándo? ¿Quién?¿Cómo?) para cada paso. Busca Eliminar, combinar, reordenar o Simplificar ( ECRS) las tareas</a:t>
            </a:r>
          </a:p>
        </p:txBody>
      </p:sp>
    </p:spTree>
    <p:extLst>
      <p:ext uri="{BB962C8B-B14F-4D97-AF65-F5344CB8AC3E}">
        <p14:creationId xmlns:p14="http://schemas.microsoft.com/office/powerpoint/2010/main" val="2406578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2249D-5383-F8EB-EF41-791EE8F937CC}"/>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8238B22A-A707-FC53-400B-A5D5CEE098A6}"/>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2F828C2E-39FD-C6DE-613C-B2DF6C4C6309}"/>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B71118EE-F806-7C24-04FF-9E0830794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32A13DDD-77EC-A71F-D9C1-8615F62087E1}"/>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grpSp>
        <p:nvGrpSpPr>
          <p:cNvPr id="17" name="Grupo 16">
            <a:extLst>
              <a:ext uri="{FF2B5EF4-FFF2-40B4-BE49-F238E27FC236}">
                <a16:creationId xmlns:a16="http://schemas.microsoft.com/office/drawing/2014/main" id="{6D6F202A-DBD8-3664-9E61-D16302EB3237}"/>
              </a:ext>
            </a:extLst>
          </p:cNvPr>
          <p:cNvGrpSpPr/>
          <p:nvPr/>
        </p:nvGrpSpPr>
        <p:grpSpPr>
          <a:xfrm>
            <a:off x="2139563" y="1645109"/>
            <a:ext cx="9076056" cy="4250450"/>
            <a:chOff x="3115944" y="2482306"/>
            <a:chExt cx="9076056" cy="4250450"/>
          </a:xfrm>
        </p:grpSpPr>
        <p:sp>
          <p:nvSpPr>
            <p:cNvPr id="16" name="Rectángulo 15">
              <a:extLst>
                <a:ext uri="{FF2B5EF4-FFF2-40B4-BE49-F238E27FC236}">
                  <a16:creationId xmlns:a16="http://schemas.microsoft.com/office/drawing/2014/main" id="{4EE4EED8-DB5C-9E45-381D-ED91EB1052D8}"/>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 name="Grupo 7">
              <a:extLst>
                <a:ext uri="{FF2B5EF4-FFF2-40B4-BE49-F238E27FC236}">
                  <a16:creationId xmlns:a16="http://schemas.microsoft.com/office/drawing/2014/main" id="{69DE7295-CACD-B817-D0A0-F6F419816C2D}"/>
                </a:ext>
              </a:extLst>
            </p:cNvPr>
            <p:cNvGrpSpPr/>
            <p:nvPr/>
          </p:nvGrpSpPr>
          <p:grpSpPr>
            <a:xfrm>
              <a:off x="3115944" y="2482306"/>
              <a:ext cx="659765" cy="4050012"/>
              <a:chOff x="1266824" y="2482306"/>
              <a:chExt cx="659765" cy="4050012"/>
            </a:xfrm>
          </p:grpSpPr>
          <p:sp>
            <p:nvSpPr>
              <p:cNvPr id="3" name="Oval 1">
                <a:extLst>
                  <a:ext uri="{FF2B5EF4-FFF2-40B4-BE49-F238E27FC236}">
                    <a16:creationId xmlns:a16="http://schemas.microsoft.com/office/drawing/2014/main" id="{23C12F4C-703E-D8AE-3249-CEDA1438A220}"/>
                  </a:ext>
                </a:extLst>
              </p:cNvPr>
              <p:cNvSpPr>
                <a:spLocks noChangeArrowheads="1"/>
              </p:cNvSpPr>
              <p:nvPr/>
            </p:nvSpPr>
            <p:spPr bwMode="auto">
              <a:xfrm>
                <a:off x="1310640" y="2482306"/>
                <a:ext cx="572135" cy="546735"/>
              </a:xfrm>
              <a:prstGeom prst="ellipse">
                <a:avLst/>
              </a:prstGeom>
              <a:solidFill>
                <a:srgbClr val="FFFFFF"/>
              </a:solidFill>
              <a:ln w="9525">
                <a:solidFill>
                  <a:srgbClr val="000000"/>
                </a:solidFill>
                <a:round/>
                <a:headEnd/>
                <a:tailEnd/>
              </a:ln>
            </p:spPr>
            <p:txBody>
              <a:bodyPr/>
              <a:lstStyle/>
              <a:p>
                <a:endParaRPr lang="es-PE"/>
              </a:p>
            </p:txBody>
          </p:sp>
          <p:sp>
            <p:nvSpPr>
              <p:cNvPr id="4" name="AutoShape 3">
                <a:extLst>
                  <a:ext uri="{FF2B5EF4-FFF2-40B4-BE49-F238E27FC236}">
                    <a16:creationId xmlns:a16="http://schemas.microsoft.com/office/drawing/2014/main" id="{ADFA9186-E7D6-EA4E-14CA-D8B1A9AA55D9}"/>
                  </a:ext>
                </a:extLst>
              </p:cNvPr>
              <p:cNvSpPr>
                <a:spLocks noChangeArrowheads="1"/>
              </p:cNvSpPr>
              <p:nvPr/>
            </p:nvSpPr>
            <p:spPr bwMode="auto">
              <a:xfrm>
                <a:off x="1266824" y="3332480"/>
                <a:ext cx="659765" cy="558800"/>
              </a:xfrm>
              <a:prstGeom prst="rightArrow">
                <a:avLst>
                  <a:gd name="adj1" fmla="val 50000"/>
                  <a:gd name="adj2" fmla="val 25000"/>
                </a:avLst>
              </a:prstGeom>
              <a:solidFill>
                <a:srgbClr val="FFFFFF"/>
              </a:solidFill>
              <a:ln w="9525">
                <a:solidFill>
                  <a:srgbClr val="000000"/>
                </a:solidFill>
                <a:miter lim="800000"/>
                <a:headEnd/>
                <a:tailEnd/>
              </a:ln>
            </p:spPr>
            <p:txBody>
              <a:bodyPr/>
              <a:lstStyle/>
              <a:p>
                <a:endParaRPr lang="es-PE"/>
              </a:p>
            </p:txBody>
          </p:sp>
          <p:sp>
            <p:nvSpPr>
              <p:cNvPr id="5" name="AutoShape 5">
                <a:extLst>
                  <a:ext uri="{FF2B5EF4-FFF2-40B4-BE49-F238E27FC236}">
                    <a16:creationId xmlns:a16="http://schemas.microsoft.com/office/drawing/2014/main" id="{5F2BCD63-EDFE-6685-2238-DCE95D8DEFA1}"/>
                  </a:ext>
                </a:extLst>
              </p:cNvPr>
              <p:cNvSpPr>
                <a:spLocks noChangeArrowheads="1"/>
              </p:cNvSpPr>
              <p:nvPr/>
            </p:nvSpPr>
            <p:spPr bwMode="auto">
              <a:xfrm>
                <a:off x="1381441" y="4224722"/>
                <a:ext cx="430530" cy="542925"/>
              </a:xfrm>
              <a:prstGeom prst="flowChartDelay">
                <a:avLst/>
              </a:prstGeom>
              <a:solidFill>
                <a:srgbClr val="FFFFFF"/>
              </a:solidFill>
              <a:ln w="9525">
                <a:solidFill>
                  <a:srgbClr val="000000"/>
                </a:solidFill>
                <a:miter lim="800000"/>
                <a:headEnd/>
                <a:tailEnd/>
              </a:ln>
            </p:spPr>
            <p:txBody>
              <a:bodyPr/>
              <a:lstStyle/>
              <a:p>
                <a:endParaRPr lang="es-PE"/>
              </a:p>
            </p:txBody>
          </p:sp>
          <p:sp>
            <p:nvSpPr>
              <p:cNvPr id="6" name="Rectangle 2">
                <a:extLst>
                  <a:ext uri="{FF2B5EF4-FFF2-40B4-BE49-F238E27FC236}">
                    <a16:creationId xmlns:a16="http://schemas.microsoft.com/office/drawing/2014/main" id="{4BA16245-E57F-63AE-AC34-FA8CAD7066BC}"/>
                  </a:ext>
                </a:extLst>
              </p:cNvPr>
              <p:cNvSpPr>
                <a:spLocks noChangeArrowheads="1"/>
              </p:cNvSpPr>
              <p:nvPr/>
            </p:nvSpPr>
            <p:spPr bwMode="auto">
              <a:xfrm>
                <a:off x="1375726" y="5131569"/>
                <a:ext cx="436245" cy="445135"/>
              </a:xfrm>
              <a:prstGeom prst="rect">
                <a:avLst/>
              </a:prstGeom>
              <a:solidFill>
                <a:srgbClr val="FFFFFF"/>
              </a:solidFill>
              <a:ln w="9525">
                <a:solidFill>
                  <a:srgbClr val="000000"/>
                </a:solidFill>
                <a:miter lim="800000"/>
                <a:headEnd/>
                <a:tailEnd/>
              </a:ln>
            </p:spPr>
            <p:txBody>
              <a:bodyPr/>
              <a:lstStyle/>
              <a:p>
                <a:endParaRPr lang="es-PE"/>
              </a:p>
            </p:txBody>
          </p:sp>
          <p:sp>
            <p:nvSpPr>
              <p:cNvPr id="7" name="AutoShape 4">
                <a:extLst>
                  <a:ext uri="{FF2B5EF4-FFF2-40B4-BE49-F238E27FC236}">
                    <a16:creationId xmlns:a16="http://schemas.microsoft.com/office/drawing/2014/main" id="{C9A87C12-29FD-B805-E3B3-AD8337F7B5EE}"/>
                  </a:ext>
                </a:extLst>
              </p:cNvPr>
              <p:cNvSpPr>
                <a:spLocks noChangeArrowheads="1"/>
              </p:cNvSpPr>
              <p:nvPr/>
            </p:nvSpPr>
            <p:spPr bwMode="auto">
              <a:xfrm rot="-10667097">
                <a:off x="1329353" y="5974080"/>
                <a:ext cx="528988" cy="558238"/>
              </a:xfrm>
              <a:prstGeom prst="triangle">
                <a:avLst>
                  <a:gd name="adj" fmla="val 50000"/>
                </a:avLst>
              </a:prstGeom>
              <a:solidFill>
                <a:srgbClr val="FFFFFF"/>
              </a:solidFill>
              <a:ln w="9525">
                <a:solidFill>
                  <a:srgbClr val="000000"/>
                </a:solidFill>
                <a:miter lim="800000"/>
                <a:headEnd/>
                <a:tailEnd/>
              </a:ln>
            </p:spPr>
            <p:txBody>
              <a:bodyPr/>
              <a:lstStyle/>
              <a:p>
                <a:endParaRPr lang="es-PE"/>
              </a:p>
            </p:txBody>
          </p:sp>
        </p:grpSp>
        <p:sp>
          <p:nvSpPr>
            <p:cNvPr id="9" name="CuadroTexto 8">
              <a:extLst>
                <a:ext uri="{FF2B5EF4-FFF2-40B4-BE49-F238E27FC236}">
                  <a16:creationId xmlns:a16="http://schemas.microsoft.com/office/drawing/2014/main" id="{FEF85FAD-A1EB-6818-C7EA-31839AFA21A7}"/>
                </a:ext>
              </a:extLst>
            </p:cNvPr>
            <p:cNvSpPr txBox="1"/>
            <p:nvPr/>
          </p:nvSpPr>
          <p:spPr>
            <a:xfrm>
              <a:off x="4076630" y="2571007"/>
              <a:ext cx="7475289" cy="923330"/>
            </a:xfrm>
            <a:prstGeom prst="rect">
              <a:avLst/>
            </a:prstGeom>
            <a:noFill/>
          </p:spPr>
          <p:txBody>
            <a:bodyPr wrap="square" rtlCol="0">
              <a:spAutoFit/>
            </a:bodyPr>
            <a:lstStyle/>
            <a:p>
              <a:r>
                <a:rPr lang="es-PE" dirty="0"/>
                <a:t>Operación: Tiene lugar cuando hay algún cambio en la característica física o química de un objeto.</a:t>
              </a:r>
            </a:p>
            <a:p>
              <a:r>
                <a:rPr lang="es-PE" dirty="0"/>
                <a:t> </a:t>
              </a:r>
            </a:p>
          </p:txBody>
        </p:sp>
        <p:sp>
          <p:nvSpPr>
            <p:cNvPr id="10" name="CuadroTexto 9">
              <a:extLst>
                <a:ext uri="{FF2B5EF4-FFF2-40B4-BE49-F238E27FC236}">
                  <a16:creationId xmlns:a16="http://schemas.microsoft.com/office/drawing/2014/main" id="{F4FAF4C5-CC7F-C0EF-A39E-C1D071944E19}"/>
                </a:ext>
              </a:extLst>
            </p:cNvPr>
            <p:cNvSpPr txBox="1"/>
            <p:nvPr/>
          </p:nvSpPr>
          <p:spPr>
            <a:xfrm>
              <a:off x="4076630" y="3429000"/>
              <a:ext cx="7810569" cy="646331"/>
            </a:xfrm>
            <a:prstGeom prst="rect">
              <a:avLst/>
            </a:prstGeom>
            <a:noFill/>
          </p:spPr>
          <p:txBody>
            <a:bodyPr wrap="square" rtlCol="0">
              <a:spAutoFit/>
            </a:bodyPr>
            <a:lstStyle/>
            <a:p>
              <a:r>
                <a:rPr lang="es-PE" dirty="0"/>
                <a:t>Transporte: Se efectúa cunado se traslada un objeto o cuando una persona se traslada. No se considera transporte si este forma parte de la operación</a:t>
              </a:r>
            </a:p>
          </p:txBody>
        </p:sp>
        <p:sp>
          <p:nvSpPr>
            <p:cNvPr id="11" name="CuadroTexto 10">
              <a:extLst>
                <a:ext uri="{FF2B5EF4-FFF2-40B4-BE49-F238E27FC236}">
                  <a16:creationId xmlns:a16="http://schemas.microsoft.com/office/drawing/2014/main" id="{71C235DA-68FC-1D75-EC3F-ACB5D7344AC1}"/>
                </a:ext>
              </a:extLst>
            </p:cNvPr>
            <p:cNvSpPr txBox="1"/>
            <p:nvPr/>
          </p:nvSpPr>
          <p:spPr>
            <a:xfrm>
              <a:off x="4076630" y="4311864"/>
              <a:ext cx="6997769" cy="369332"/>
            </a:xfrm>
            <a:prstGeom prst="rect">
              <a:avLst/>
            </a:prstGeom>
            <a:noFill/>
          </p:spPr>
          <p:txBody>
            <a:bodyPr wrap="square" rtlCol="0">
              <a:spAutoFit/>
            </a:bodyPr>
            <a:lstStyle/>
            <a:p>
              <a:r>
                <a:rPr lang="es-PE" dirty="0"/>
                <a:t>Espera: Cuando un objeto o persona espera la acción planeada</a:t>
              </a:r>
            </a:p>
          </p:txBody>
        </p:sp>
        <p:sp>
          <p:nvSpPr>
            <p:cNvPr id="12" name="CuadroTexto 11">
              <a:extLst>
                <a:ext uri="{FF2B5EF4-FFF2-40B4-BE49-F238E27FC236}">
                  <a16:creationId xmlns:a16="http://schemas.microsoft.com/office/drawing/2014/main" id="{C18A94A2-9301-7EB6-6276-BC7F22376345}"/>
                </a:ext>
              </a:extLst>
            </p:cNvPr>
            <p:cNvSpPr txBox="1"/>
            <p:nvPr/>
          </p:nvSpPr>
          <p:spPr>
            <a:xfrm>
              <a:off x="4076631" y="5101512"/>
              <a:ext cx="7979902" cy="646331"/>
            </a:xfrm>
            <a:prstGeom prst="rect">
              <a:avLst/>
            </a:prstGeom>
            <a:noFill/>
          </p:spPr>
          <p:txBody>
            <a:bodyPr wrap="square" rtlCol="0">
              <a:spAutoFit/>
            </a:bodyPr>
            <a:lstStyle/>
            <a:p>
              <a:r>
                <a:rPr lang="es-PE" dirty="0"/>
                <a:t>Inspección: Tiene lugar cuando se examina un objeto para identificarlo o cuando se realiza la calidad y/o alguna de sus característica</a:t>
              </a:r>
            </a:p>
          </p:txBody>
        </p:sp>
        <p:sp>
          <p:nvSpPr>
            <p:cNvPr id="13" name="CuadroTexto 12">
              <a:extLst>
                <a:ext uri="{FF2B5EF4-FFF2-40B4-BE49-F238E27FC236}">
                  <a16:creationId xmlns:a16="http://schemas.microsoft.com/office/drawing/2014/main" id="{D1137343-C5C7-6411-64B7-082C840345AC}"/>
                </a:ext>
              </a:extLst>
            </p:cNvPr>
            <p:cNvSpPr txBox="1"/>
            <p:nvPr/>
          </p:nvSpPr>
          <p:spPr>
            <a:xfrm>
              <a:off x="4076631" y="6068533"/>
              <a:ext cx="5201920" cy="369332"/>
            </a:xfrm>
            <a:prstGeom prst="rect">
              <a:avLst/>
            </a:prstGeom>
            <a:noFill/>
          </p:spPr>
          <p:txBody>
            <a:bodyPr wrap="square" rtlCol="0">
              <a:spAutoFit/>
            </a:bodyPr>
            <a:lstStyle/>
            <a:p>
              <a:r>
                <a:rPr lang="es-PE" dirty="0"/>
                <a:t>Almacenamiento: Cuando un objeto se guarda</a:t>
              </a:r>
            </a:p>
          </p:txBody>
        </p:sp>
      </p:grpSp>
      <p:sp>
        <p:nvSpPr>
          <p:cNvPr id="18" name="CuadroTexto 17">
            <a:extLst>
              <a:ext uri="{FF2B5EF4-FFF2-40B4-BE49-F238E27FC236}">
                <a16:creationId xmlns:a16="http://schemas.microsoft.com/office/drawing/2014/main" id="{38996FF8-61D4-BE8D-FCD8-D1435407F19D}"/>
              </a:ext>
            </a:extLst>
          </p:cNvPr>
          <p:cNvSpPr txBox="1"/>
          <p:nvPr/>
        </p:nvSpPr>
        <p:spPr>
          <a:xfrm>
            <a:off x="1163182" y="1099770"/>
            <a:ext cx="2537467" cy="369332"/>
          </a:xfrm>
          <a:prstGeom prst="rect">
            <a:avLst/>
          </a:prstGeom>
          <a:noFill/>
        </p:spPr>
        <p:txBody>
          <a:bodyPr wrap="square" rtlCol="0">
            <a:spAutoFit/>
          </a:bodyPr>
          <a:lstStyle/>
          <a:p>
            <a:r>
              <a:rPr lang="es-PE" dirty="0">
                <a:solidFill>
                  <a:srgbClr val="FF0000"/>
                </a:solidFill>
              </a:rPr>
              <a:t>Símbolos</a:t>
            </a:r>
          </a:p>
        </p:txBody>
      </p:sp>
    </p:spTree>
    <p:extLst>
      <p:ext uri="{BB962C8B-B14F-4D97-AF65-F5344CB8AC3E}">
        <p14:creationId xmlns:p14="http://schemas.microsoft.com/office/powerpoint/2010/main" val="2722180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05A68-9B88-73B7-06E6-66AE4D400C7C}"/>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BAD9976E-1D8C-B05C-DBC0-CC3668C16AD7}"/>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C30C991A-D7BD-9B49-E953-04601B8C1B91}"/>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AF39CD29-69F4-7A49-9F38-E97088E69B26}"/>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311B050F-16A8-F3B7-6A65-0A6CCC5849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0F43E03E-D255-3BA9-54E9-8823B217EFAD}"/>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pic>
        <p:nvPicPr>
          <p:cNvPr id="22" name="Imagen 21">
            <a:extLst>
              <a:ext uri="{FF2B5EF4-FFF2-40B4-BE49-F238E27FC236}">
                <a16:creationId xmlns:a16="http://schemas.microsoft.com/office/drawing/2014/main" id="{6CE8383A-8BEC-CCF5-E591-1F8104588F59}"/>
              </a:ext>
            </a:extLst>
          </p:cNvPr>
          <p:cNvPicPr>
            <a:picLocks noChangeAspect="1"/>
          </p:cNvPicPr>
          <p:nvPr/>
        </p:nvPicPr>
        <p:blipFill>
          <a:blip r:embed="rId3"/>
          <a:stretch>
            <a:fillRect/>
          </a:stretch>
        </p:blipFill>
        <p:spPr>
          <a:xfrm>
            <a:off x="2184400" y="972680"/>
            <a:ext cx="7920290" cy="5472200"/>
          </a:xfrm>
          <a:prstGeom prst="rect">
            <a:avLst/>
          </a:prstGeom>
        </p:spPr>
      </p:pic>
    </p:spTree>
    <p:extLst>
      <p:ext uri="{BB962C8B-B14F-4D97-AF65-F5344CB8AC3E}">
        <p14:creationId xmlns:p14="http://schemas.microsoft.com/office/powerpoint/2010/main" val="1578095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C941E-FF96-F0A9-4F96-34785436FF51}"/>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05464E5D-FD12-5F9B-11FE-DCFB71BF5A1B}"/>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84E2A5C5-BB3A-4D2E-2649-FBABFC9936F9}"/>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985A0322-76BF-2342-349B-7FDE5B82A44D}"/>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3936C497-8E51-B9FD-8B62-301C285611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9514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5975A02B-31EA-1D9A-E6A6-89C8FB38FE29}"/>
              </a:ext>
            </a:extLst>
          </p:cNvPr>
          <p:cNvSpPr/>
          <p:nvPr/>
        </p:nvSpPr>
        <p:spPr>
          <a:xfrm>
            <a:off x="1163182" y="19374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1FCD0D61-EBA2-A6DA-9EA5-ED2F8F9553EE}"/>
              </a:ext>
            </a:extLst>
          </p:cNvPr>
          <p:cNvSpPr txBox="1"/>
          <p:nvPr/>
        </p:nvSpPr>
        <p:spPr>
          <a:xfrm>
            <a:off x="179369" y="814368"/>
            <a:ext cx="12118222" cy="6001643"/>
          </a:xfrm>
          <a:prstGeom prst="rect">
            <a:avLst/>
          </a:prstGeom>
          <a:noFill/>
        </p:spPr>
        <p:txBody>
          <a:bodyPr wrap="square">
            <a:spAutoFit/>
          </a:bodyPr>
          <a:lstStyle/>
          <a:p>
            <a:pPr>
              <a:buNone/>
            </a:pPr>
            <a:r>
              <a:rPr lang="es-ES" sz="1600" b="1" dirty="0">
                <a:latin typeface="Arial" panose="020B0604020202020204" pitchFamily="34" charset="0"/>
                <a:cs typeface="Arial" panose="020B0604020202020204" pitchFamily="34" charset="0"/>
              </a:rPr>
              <a:t>Contexto:</a:t>
            </a:r>
            <a:r>
              <a:rPr lang="es-ES" sz="1600" dirty="0">
                <a:latin typeface="Arial" panose="020B0604020202020204" pitchFamily="34" charset="0"/>
                <a:cs typeface="Arial" panose="020B0604020202020204" pitchFamily="34" charset="0"/>
              </a:rPr>
              <a:t> La empresa requiere analizar el flujo de su materia prima principal (la fruta) desde que llega hasta que es almacenada como producto terminado, debido a quejas por mermas y retrasos. Construir el DAP del material (estado actual), elaborar el cuadro resumen y proponer al menos 3 mejoras (DAP propuesto).</a:t>
            </a:r>
          </a:p>
          <a:p>
            <a:pPr>
              <a:buNone/>
            </a:pPr>
            <a:r>
              <a:rPr lang="es-ES" sz="1600" b="1" dirty="0">
                <a:latin typeface="Arial" panose="020B0604020202020204" pitchFamily="34" charset="0"/>
                <a:cs typeface="Arial" panose="020B0604020202020204" pitchFamily="34" charset="0"/>
              </a:rPr>
              <a:t>Secuencia de hechos:</a:t>
            </a:r>
            <a:endParaRPr lang="es-ES" sz="1600" dirty="0">
              <a:latin typeface="Arial" panose="020B0604020202020204" pitchFamily="34" charset="0"/>
              <a:cs typeface="Arial" panose="020B0604020202020204" pitchFamily="34" charset="0"/>
            </a:endParaRPr>
          </a:p>
          <a:p>
            <a:pPr>
              <a:buFont typeface="+mj-lt"/>
              <a:buAutoNum type="arabicPeriod"/>
            </a:pPr>
            <a:r>
              <a:rPr lang="es-ES" sz="1600" dirty="0">
                <a:latin typeface="Arial" panose="020B0604020202020204" pitchFamily="34" charset="0"/>
                <a:cs typeface="Arial" panose="020B0604020202020204" pitchFamily="34" charset="0"/>
              </a:rPr>
              <a:t>Las cajas de fresas se encuentran en el almacén de materia prima (cámara frigorífica).</a:t>
            </a:r>
          </a:p>
          <a:p>
            <a:pPr>
              <a:buFont typeface="+mj-lt"/>
              <a:buAutoNum type="arabicPeriod"/>
            </a:pPr>
            <a:r>
              <a:rPr lang="es-ES" sz="1600" dirty="0">
                <a:latin typeface="Arial" panose="020B0604020202020204" pitchFamily="34" charset="0"/>
                <a:cs typeface="Arial" panose="020B0604020202020204" pitchFamily="34" charset="0"/>
              </a:rPr>
              <a:t>Un operario transporta las cajas en una carretilla manual hasta el área de selección (Distancia: 15 metros, Tiempo: 3 minutos).</a:t>
            </a:r>
          </a:p>
          <a:p>
            <a:pPr>
              <a:buFont typeface="+mj-lt"/>
              <a:buAutoNum type="arabicPeriod"/>
            </a:pPr>
            <a:r>
              <a:rPr lang="es-ES" sz="1600" dirty="0">
                <a:latin typeface="Arial" panose="020B0604020202020204" pitchFamily="34" charset="0"/>
                <a:cs typeface="Arial" panose="020B0604020202020204" pitchFamily="34" charset="0"/>
              </a:rPr>
              <a:t>Las fresas esperan en la mesa a que el inspector termine otro lote (Tiempo: 10 minutos).</a:t>
            </a:r>
          </a:p>
          <a:p>
            <a:pPr>
              <a:buFont typeface="+mj-lt"/>
              <a:buAutoNum type="arabicPeriod"/>
            </a:pPr>
            <a:r>
              <a:rPr lang="es-ES" sz="1600" dirty="0">
                <a:latin typeface="Arial" panose="020B0604020202020204" pitchFamily="34" charset="0"/>
                <a:cs typeface="Arial" panose="020B0604020202020204" pitchFamily="34" charset="0"/>
              </a:rPr>
              <a:t>Se realiza la inspección visual para separar la fruta en mal estado (Tiempo: 15 minutos).</a:t>
            </a:r>
          </a:p>
          <a:p>
            <a:pPr>
              <a:buFont typeface="+mj-lt"/>
              <a:buAutoNum type="arabicPeriod"/>
            </a:pPr>
            <a:r>
              <a:rPr lang="es-ES" sz="1600" dirty="0">
                <a:latin typeface="Arial" panose="020B0604020202020204" pitchFamily="34" charset="0"/>
                <a:cs typeface="Arial" panose="020B0604020202020204" pitchFamily="34" charset="0"/>
              </a:rPr>
              <a:t>La fruta seleccionada se transporta en canastillas al área de lavado (Distancia: 5 metros, Tiempo: 2 minutos).</a:t>
            </a:r>
          </a:p>
          <a:p>
            <a:pPr>
              <a:buFont typeface="+mj-lt"/>
              <a:buAutoNum type="arabicPeriod"/>
            </a:pPr>
            <a:r>
              <a:rPr lang="es-ES" sz="1600" dirty="0">
                <a:latin typeface="Arial" panose="020B0604020202020204" pitchFamily="34" charset="0"/>
                <a:cs typeface="Arial" panose="020B0604020202020204" pitchFamily="34" charset="0"/>
              </a:rPr>
              <a:t>Se lava y desinfecta la fruta en las tinas (Tiempo: 10 minutos).</a:t>
            </a:r>
          </a:p>
          <a:p>
            <a:pPr>
              <a:buFont typeface="+mj-lt"/>
              <a:buAutoNum type="arabicPeriod"/>
            </a:pPr>
            <a:r>
              <a:rPr lang="es-ES" sz="1600" dirty="0">
                <a:latin typeface="Arial" panose="020B0604020202020204" pitchFamily="34" charset="0"/>
                <a:cs typeface="Arial" panose="020B0604020202020204" pitchFamily="34" charset="0"/>
              </a:rPr>
              <a:t>Se transporta a la máquina despulpadora/cortadora (Distancia: 3 metros, Tiempo: 1 minuto).</a:t>
            </a:r>
          </a:p>
          <a:p>
            <a:pPr>
              <a:buFont typeface="+mj-lt"/>
              <a:buAutoNum type="arabicPeriod"/>
            </a:pPr>
            <a:r>
              <a:rPr lang="es-ES" sz="1600" dirty="0">
                <a:latin typeface="Arial" panose="020B0604020202020204" pitchFamily="34" charset="0"/>
                <a:cs typeface="Arial" panose="020B0604020202020204" pitchFamily="34" charset="0"/>
              </a:rPr>
              <a:t>La máquina corta la fruta en trozos (Tiempo: 8 minutos).</a:t>
            </a:r>
          </a:p>
          <a:p>
            <a:pPr>
              <a:buFont typeface="+mj-lt"/>
              <a:buAutoNum type="arabicPeriod"/>
            </a:pPr>
            <a:r>
              <a:rPr lang="es-ES" sz="1600" dirty="0">
                <a:latin typeface="Arial" panose="020B0604020202020204" pitchFamily="34" charset="0"/>
                <a:cs typeface="Arial" panose="020B0604020202020204" pitchFamily="34" charset="0"/>
              </a:rPr>
              <a:t>Se transportan los trozos a las marmitas de cocción (Distancia: 4 metros, Tiempo: 2 minutos).</a:t>
            </a:r>
          </a:p>
          <a:p>
            <a:pPr>
              <a:buFont typeface="+mj-lt"/>
              <a:buAutoNum type="arabicPeriod"/>
            </a:pPr>
            <a:r>
              <a:rPr lang="es-ES" sz="1600" dirty="0">
                <a:latin typeface="Arial" panose="020B0604020202020204" pitchFamily="34" charset="0"/>
                <a:cs typeface="Arial" panose="020B0604020202020204" pitchFamily="34" charset="0"/>
              </a:rPr>
              <a:t>Se agregan los insumos (azúcar, pectina) y se realiza la cocción de la mezcla (Tiempo: 45 minutos).</a:t>
            </a:r>
          </a:p>
          <a:p>
            <a:pPr>
              <a:buFont typeface="+mj-lt"/>
              <a:buAutoNum type="arabicPeriod"/>
            </a:pPr>
            <a:r>
              <a:rPr lang="es-ES" sz="1600" dirty="0">
                <a:latin typeface="Arial" panose="020B0604020202020204" pitchFamily="34" charset="0"/>
                <a:cs typeface="Arial" panose="020B0604020202020204" pitchFamily="34" charset="0"/>
              </a:rPr>
              <a:t>Se toma una muestra para verificar los grados Brix (Inspección de calidad) mientras la mezcla sigue en la marmita (Tiempo:3 min).</a:t>
            </a:r>
          </a:p>
          <a:p>
            <a:pPr>
              <a:buFont typeface="+mj-lt"/>
              <a:buAutoNum type="arabicPeriod"/>
            </a:pPr>
            <a:r>
              <a:rPr lang="es-ES" sz="1600" dirty="0">
                <a:latin typeface="Arial" panose="020B0604020202020204" pitchFamily="34" charset="0"/>
                <a:cs typeface="Arial" panose="020B0604020202020204" pitchFamily="34" charset="0"/>
              </a:rPr>
              <a:t>La mermelada es bombeada hacia la envasadora (Distancia: 8 metros, Tiempo: 4 minutos).</a:t>
            </a:r>
          </a:p>
          <a:p>
            <a:pPr>
              <a:buFont typeface="+mj-lt"/>
              <a:buAutoNum type="arabicPeriod"/>
            </a:pPr>
            <a:r>
              <a:rPr lang="es-ES" sz="1600" dirty="0">
                <a:latin typeface="Arial" panose="020B0604020202020204" pitchFamily="34" charset="0"/>
                <a:cs typeface="Arial" panose="020B0604020202020204" pitchFamily="34" charset="0"/>
              </a:rPr>
              <a:t>Se envasa y sella en frascos de vidrio (Tiempo: 20 minutos).</a:t>
            </a:r>
          </a:p>
          <a:p>
            <a:pPr>
              <a:buFont typeface="+mj-lt"/>
              <a:buAutoNum type="arabicPeriod"/>
            </a:pPr>
            <a:r>
              <a:rPr lang="es-ES" sz="1600" dirty="0">
                <a:latin typeface="Arial" panose="020B0604020202020204" pitchFamily="34" charset="0"/>
                <a:cs typeface="Arial" panose="020B0604020202020204" pitchFamily="34" charset="0"/>
              </a:rPr>
              <a:t>Los frascos son transportados a la zona de etiquetado (Distancia: 5 metros, Tiempo: 2 minutos).</a:t>
            </a:r>
          </a:p>
          <a:p>
            <a:pPr>
              <a:buFont typeface="+mj-lt"/>
              <a:buAutoNum type="arabicPeriod"/>
            </a:pPr>
            <a:r>
              <a:rPr lang="es-ES" sz="1600" dirty="0">
                <a:latin typeface="Arial" panose="020B0604020202020204" pitchFamily="34" charset="0"/>
                <a:cs typeface="Arial" panose="020B0604020202020204" pitchFamily="34" charset="0"/>
              </a:rPr>
              <a:t>Se colocan las etiquetas y fecha de caducidad (Tiempo: 12 minutos).</a:t>
            </a:r>
          </a:p>
          <a:p>
            <a:pPr>
              <a:buFont typeface="+mj-lt"/>
              <a:buAutoNum type="arabicPeriod"/>
            </a:pPr>
            <a:r>
              <a:rPr lang="es-ES" sz="1600" dirty="0">
                <a:latin typeface="Arial" panose="020B0604020202020204" pitchFamily="34" charset="0"/>
                <a:cs typeface="Arial" panose="020B0604020202020204" pitchFamily="34" charset="0"/>
              </a:rPr>
              <a:t>Un operario revisa aleatoriamente que el sellado y la etiqueta estén correctos (Tiempo: 5 minutos).</a:t>
            </a:r>
          </a:p>
          <a:p>
            <a:pPr>
              <a:buFont typeface="+mj-lt"/>
              <a:buAutoNum type="arabicPeriod"/>
            </a:pPr>
            <a:r>
              <a:rPr lang="es-ES" sz="1600" dirty="0">
                <a:latin typeface="Arial" panose="020B0604020202020204" pitchFamily="34" charset="0"/>
                <a:cs typeface="Arial" panose="020B0604020202020204" pitchFamily="34" charset="0"/>
              </a:rPr>
              <a:t>Los frascos son empacados en cajas de cartón (Tiempo: 10 minutos).</a:t>
            </a:r>
          </a:p>
          <a:p>
            <a:pPr>
              <a:buFont typeface="+mj-lt"/>
              <a:buAutoNum type="arabicPeriod"/>
            </a:pPr>
            <a:r>
              <a:rPr lang="es-ES" sz="1600" dirty="0">
                <a:latin typeface="Arial" panose="020B0604020202020204" pitchFamily="34" charset="0"/>
                <a:cs typeface="Arial" panose="020B0604020202020204" pitchFamily="34" charset="0"/>
              </a:rPr>
              <a:t>Las cajas se transportan al almacén de producto terminado usando un montacargas (Distancia: 30 metros, Tiempo: 5 minutos).</a:t>
            </a:r>
          </a:p>
          <a:p>
            <a:pPr>
              <a:buFont typeface="+mj-lt"/>
              <a:buAutoNum type="arabicPeriod"/>
            </a:pPr>
            <a:r>
              <a:rPr lang="es-ES" sz="1600" dirty="0">
                <a:latin typeface="Arial" panose="020B0604020202020204" pitchFamily="34" charset="0"/>
                <a:cs typeface="Arial" panose="020B0604020202020204" pitchFamily="34" charset="0"/>
              </a:rPr>
              <a:t>Las cajas quedan almacenadas esperando su distribución.</a:t>
            </a:r>
          </a:p>
        </p:txBody>
      </p:sp>
    </p:spTree>
    <p:extLst>
      <p:ext uri="{BB962C8B-B14F-4D97-AF65-F5344CB8AC3E}">
        <p14:creationId xmlns:p14="http://schemas.microsoft.com/office/powerpoint/2010/main" val="1355712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4DEFB-7175-58CD-C6A3-2B6996D4031D}"/>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4739616C-6801-C464-E90B-EF19E439DFD1}"/>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0D208133-D7B9-C245-B0B0-C37EC0C8893E}"/>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124C63A3-E331-5539-50FB-B0D178D00157}"/>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67FD1017-BCC8-AAD0-F9EB-386587712C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9514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4C8752DA-088D-CD75-96C2-12FC055DF968}"/>
              </a:ext>
            </a:extLst>
          </p:cNvPr>
          <p:cNvSpPr/>
          <p:nvPr/>
        </p:nvSpPr>
        <p:spPr>
          <a:xfrm>
            <a:off x="1163182" y="19374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5B2D9404-285E-F7BD-3A86-FDEB826D9156}"/>
              </a:ext>
            </a:extLst>
          </p:cNvPr>
          <p:cNvSpPr txBox="1"/>
          <p:nvPr/>
        </p:nvSpPr>
        <p:spPr>
          <a:xfrm>
            <a:off x="229384" y="914341"/>
            <a:ext cx="11733231" cy="5262979"/>
          </a:xfrm>
          <a:prstGeom prst="rect">
            <a:avLst/>
          </a:prstGeom>
          <a:noFill/>
        </p:spPr>
        <p:txBody>
          <a:bodyPr wrap="square">
            <a:spAutoFit/>
          </a:bodyPr>
          <a:lstStyle/>
          <a:p>
            <a:pPr>
              <a:buNone/>
            </a:pPr>
            <a:r>
              <a:rPr lang="es-ES" sz="1600" b="1" dirty="0">
                <a:latin typeface="Arial" panose="020B0604020202020204" pitchFamily="34" charset="0"/>
                <a:cs typeface="Arial" panose="020B0604020202020204" pitchFamily="34" charset="0"/>
              </a:rPr>
              <a:t>Caso: Aprobación de Créditos Pyme en "Banco Financiero"</a:t>
            </a:r>
            <a:endParaRPr lang="es-ES" sz="1600" dirty="0">
              <a:latin typeface="Arial" panose="020B0604020202020204" pitchFamily="34" charset="0"/>
              <a:cs typeface="Arial" panose="020B0604020202020204" pitchFamily="34" charset="0"/>
            </a:endParaRPr>
          </a:p>
          <a:p>
            <a:pPr>
              <a:buNone/>
            </a:pPr>
            <a:r>
              <a:rPr lang="es-ES" sz="1600" b="1" dirty="0">
                <a:latin typeface="Arial" panose="020B0604020202020204" pitchFamily="34" charset="0"/>
                <a:cs typeface="Arial" panose="020B0604020202020204" pitchFamily="34" charset="0"/>
              </a:rPr>
              <a:t>Contexto:</a:t>
            </a:r>
            <a:r>
              <a:rPr lang="es-ES" sz="1600" dirty="0">
                <a:latin typeface="Arial" panose="020B0604020202020204" pitchFamily="34" charset="0"/>
                <a:cs typeface="Arial" panose="020B0604020202020204" pitchFamily="34" charset="0"/>
              </a:rPr>
              <a:t> El tiempo de respuesta para otorgar un crédito está promediando 5 días hábiles, lo que está generando pérdida de clientes. Se necesita mapear el proceso que realiza el expediente del cliente (DAP del material/documento). Construir el DAP del documento, calcular tiempos totales de valor agregado vs. no agregado</a:t>
            </a:r>
          </a:p>
          <a:p>
            <a:pPr>
              <a:buNone/>
            </a:pPr>
            <a:r>
              <a:rPr lang="es-ES" sz="1600" b="1" dirty="0">
                <a:latin typeface="Arial" panose="020B0604020202020204" pitchFamily="34" charset="0"/>
                <a:cs typeface="Arial" panose="020B0604020202020204" pitchFamily="34" charset="0"/>
              </a:rPr>
              <a:t>Secuencia de hechos:</a:t>
            </a:r>
            <a:endParaRPr lang="es-ES" sz="1600" dirty="0">
              <a:latin typeface="Arial" panose="020B0604020202020204" pitchFamily="34" charset="0"/>
              <a:cs typeface="Arial" panose="020B0604020202020204" pitchFamily="34" charset="0"/>
            </a:endParaRPr>
          </a:p>
          <a:p>
            <a:pPr>
              <a:buFont typeface="+mj-lt"/>
              <a:buAutoNum type="arabicPeriod"/>
            </a:pPr>
            <a:r>
              <a:rPr lang="es-ES" sz="1600" dirty="0">
                <a:latin typeface="Arial" panose="020B0604020202020204" pitchFamily="34" charset="0"/>
                <a:cs typeface="Arial" panose="020B0604020202020204" pitchFamily="34" charset="0"/>
              </a:rPr>
              <a:t>El expediente del cliente ingresa y es recibido en la bandeja de entrada del Asesor Comercial (Almacenamiento temporal/Espera: 60 minutos).</a:t>
            </a:r>
          </a:p>
          <a:p>
            <a:pPr>
              <a:buFont typeface="+mj-lt"/>
              <a:buAutoNum type="arabicPeriod"/>
            </a:pPr>
            <a:r>
              <a:rPr lang="es-ES" sz="1600" dirty="0">
                <a:latin typeface="Arial" panose="020B0604020202020204" pitchFamily="34" charset="0"/>
                <a:cs typeface="Arial" panose="020B0604020202020204" pitchFamily="34" charset="0"/>
              </a:rPr>
              <a:t>El Asesor revisa que los documentos estén completos (Inspección: 15 minutos).</a:t>
            </a:r>
          </a:p>
          <a:p>
            <a:pPr>
              <a:buFont typeface="+mj-lt"/>
              <a:buAutoNum type="arabicPeriod"/>
            </a:pPr>
            <a:r>
              <a:rPr lang="es-ES" sz="1600" dirty="0">
                <a:latin typeface="Arial" panose="020B0604020202020204" pitchFamily="34" charset="0"/>
                <a:cs typeface="Arial" panose="020B0604020202020204" pitchFamily="34" charset="0"/>
              </a:rPr>
              <a:t>El Asesor registra los datos básicos en el sistema del banco (Operación: 10 minutos).</a:t>
            </a:r>
          </a:p>
          <a:p>
            <a:pPr>
              <a:buFont typeface="+mj-lt"/>
              <a:buAutoNum type="arabicPeriod"/>
            </a:pPr>
            <a:r>
              <a:rPr lang="es-ES" sz="1600" dirty="0">
                <a:latin typeface="Arial" panose="020B0604020202020204" pitchFamily="34" charset="0"/>
                <a:cs typeface="Arial" panose="020B0604020202020204" pitchFamily="34" charset="0"/>
              </a:rPr>
              <a:t>El Asesor camina para llevar el expediente físico al escritorio del Analista de Riesgos (Transporte: 20 metros, Tiempo: 3 minutos).</a:t>
            </a:r>
          </a:p>
          <a:p>
            <a:pPr>
              <a:buFont typeface="+mj-lt"/>
              <a:buAutoNum type="arabicPeriod"/>
            </a:pPr>
            <a:r>
              <a:rPr lang="es-ES" sz="1600" dirty="0">
                <a:latin typeface="Arial" panose="020B0604020202020204" pitchFamily="34" charset="0"/>
                <a:cs typeface="Arial" panose="020B0604020202020204" pitchFamily="34" charset="0"/>
              </a:rPr>
              <a:t>El expediente queda en la bandeja del Analista esperando su turno (Demora: 120 minutos).</a:t>
            </a:r>
          </a:p>
          <a:p>
            <a:pPr>
              <a:buFont typeface="+mj-lt"/>
              <a:buAutoNum type="arabicPeriod"/>
            </a:pPr>
            <a:r>
              <a:rPr lang="es-ES" sz="1600" dirty="0">
                <a:latin typeface="Arial" panose="020B0604020202020204" pitchFamily="34" charset="0"/>
                <a:cs typeface="Arial" panose="020B0604020202020204" pitchFamily="34" charset="0"/>
              </a:rPr>
              <a:t>El Analista realiza la evaluación financiera y el cruce con centrales de riesgo (Operación: 40 minutos).</a:t>
            </a:r>
          </a:p>
          <a:p>
            <a:pPr>
              <a:buFont typeface="+mj-lt"/>
              <a:buAutoNum type="arabicPeriod"/>
            </a:pPr>
            <a:r>
              <a:rPr lang="es-ES" sz="1600" dirty="0">
                <a:latin typeface="Arial" panose="020B0604020202020204" pitchFamily="34" charset="0"/>
                <a:cs typeface="Arial" panose="020B0604020202020204" pitchFamily="34" charset="0"/>
              </a:rPr>
              <a:t>El Analista redacta e imprime el informe de </a:t>
            </a:r>
            <a:r>
              <a:rPr lang="es-ES" sz="1600" dirty="0" err="1">
                <a:latin typeface="Arial" panose="020B0604020202020204" pitchFamily="34" charset="0"/>
                <a:cs typeface="Arial" panose="020B0604020202020204" pitchFamily="34" charset="0"/>
              </a:rPr>
              <a:t>pre-aprobación</a:t>
            </a:r>
            <a:r>
              <a:rPr lang="es-ES" sz="1600" dirty="0">
                <a:latin typeface="Arial" panose="020B0604020202020204" pitchFamily="34" charset="0"/>
                <a:cs typeface="Arial" panose="020B0604020202020204" pitchFamily="34" charset="0"/>
              </a:rPr>
              <a:t> y lo adjunta al expediente (Operación: 15 minutos).</a:t>
            </a:r>
          </a:p>
          <a:p>
            <a:pPr>
              <a:buFont typeface="+mj-lt"/>
              <a:buAutoNum type="arabicPeriod"/>
            </a:pPr>
            <a:r>
              <a:rPr lang="es-ES" sz="1600" dirty="0">
                <a:latin typeface="Arial" panose="020B0604020202020204" pitchFamily="34" charset="0"/>
                <a:cs typeface="Arial" panose="020B0604020202020204" pitchFamily="34" charset="0"/>
              </a:rPr>
              <a:t>El Analista lleva el expediente físico a la oficina del Gerente de Sucursal (Transporte: 15 metros, Tiempo: 2 minutos).</a:t>
            </a:r>
          </a:p>
          <a:p>
            <a:pPr>
              <a:buFont typeface="+mj-lt"/>
              <a:buAutoNum type="arabicPeriod"/>
            </a:pPr>
            <a:r>
              <a:rPr lang="es-ES" sz="1600" dirty="0">
                <a:latin typeface="Arial" panose="020B0604020202020204" pitchFamily="34" charset="0"/>
                <a:cs typeface="Arial" panose="020B0604020202020204" pitchFamily="34" charset="0"/>
              </a:rPr>
              <a:t>El expediente espera en el escritorio del Gerente (Demora: 180 minutos).</a:t>
            </a:r>
          </a:p>
          <a:p>
            <a:pPr>
              <a:buFont typeface="+mj-lt"/>
              <a:buAutoNum type="arabicPeriod"/>
            </a:pPr>
            <a:r>
              <a:rPr lang="es-ES" sz="1600" dirty="0">
                <a:latin typeface="Arial" panose="020B0604020202020204" pitchFamily="34" charset="0"/>
                <a:cs typeface="Arial" panose="020B0604020202020204" pitchFamily="34" charset="0"/>
              </a:rPr>
              <a:t>El Gerente lee el informe y verifica los montos solicitados (Inspección: 10 minutos).</a:t>
            </a:r>
          </a:p>
          <a:p>
            <a:pPr>
              <a:buFont typeface="+mj-lt"/>
              <a:buAutoNum type="arabicPeriod"/>
            </a:pPr>
            <a:r>
              <a:rPr lang="es-ES" sz="1600" dirty="0">
                <a:latin typeface="Arial" panose="020B0604020202020204" pitchFamily="34" charset="0"/>
                <a:cs typeface="Arial" panose="020B0604020202020204" pitchFamily="34" charset="0"/>
              </a:rPr>
              <a:t>El Gerente firma la aprobación del crédito (Operación: 2 minutos).</a:t>
            </a:r>
          </a:p>
          <a:p>
            <a:pPr>
              <a:buFont typeface="+mj-lt"/>
              <a:buAutoNum type="arabicPeriod"/>
            </a:pPr>
            <a:r>
              <a:rPr lang="es-ES" sz="1600" dirty="0">
                <a:latin typeface="Arial" panose="020B0604020202020204" pitchFamily="34" charset="0"/>
                <a:cs typeface="Arial" panose="020B0604020202020204" pitchFamily="34" charset="0"/>
              </a:rPr>
              <a:t>La secretaria del gerente transporta el expediente de vuelta al Asesor Comercial (Transporte: 30 metros, Tiempo: 4 minutos).</a:t>
            </a:r>
          </a:p>
          <a:p>
            <a:pPr>
              <a:buFont typeface="+mj-lt"/>
              <a:buAutoNum type="arabicPeriod"/>
            </a:pPr>
            <a:r>
              <a:rPr lang="es-ES" sz="1600" dirty="0">
                <a:latin typeface="Arial" panose="020B0604020202020204" pitchFamily="34" charset="0"/>
                <a:cs typeface="Arial" panose="020B0604020202020204" pitchFamily="34" charset="0"/>
              </a:rPr>
              <a:t>El Asesor Comercial llama al cliente para informarle la aprobación y coordina la firma (Operación: 10 minutos).</a:t>
            </a:r>
          </a:p>
          <a:p>
            <a:pPr>
              <a:buFont typeface="+mj-lt"/>
              <a:buAutoNum type="arabicPeriod"/>
            </a:pPr>
            <a:r>
              <a:rPr lang="es-ES" sz="1600" dirty="0">
                <a:latin typeface="Arial" panose="020B0604020202020204" pitchFamily="34" charset="0"/>
                <a:cs typeface="Arial" panose="020B0604020202020204" pitchFamily="34" charset="0"/>
              </a:rPr>
              <a:t>El expediente se guarda en el archivador central de la sucursal bajo llave (Almacenamiento final).</a:t>
            </a:r>
          </a:p>
        </p:txBody>
      </p:sp>
    </p:spTree>
    <p:extLst>
      <p:ext uri="{BB962C8B-B14F-4D97-AF65-F5344CB8AC3E}">
        <p14:creationId xmlns:p14="http://schemas.microsoft.com/office/powerpoint/2010/main" val="2125556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0BEB0-60C3-2993-D2EB-92CA3D99A212}"/>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EC5AECD8-342F-45F4-A1EE-D8CC5C5D2747}"/>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E9278726-667D-D7D0-2F88-0580BF20AA88}"/>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277AFA17-D4F5-A326-C695-EEFAF05AFFEF}"/>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8D167EBD-E0B9-E620-B7FD-F4735FC91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D7524B75-AB30-E122-C17A-B92ECC26797C}"/>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FE8E4259-82DD-1D7D-266B-ADCAF8781A83}"/>
              </a:ext>
            </a:extLst>
          </p:cNvPr>
          <p:cNvSpPr txBox="1"/>
          <p:nvPr/>
        </p:nvSpPr>
        <p:spPr>
          <a:xfrm>
            <a:off x="1163182" y="1117600"/>
            <a:ext cx="10388738" cy="1323439"/>
          </a:xfrm>
          <a:prstGeom prst="rect">
            <a:avLst/>
          </a:prstGeom>
          <a:noFill/>
        </p:spPr>
        <p:txBody>
          <a:bodyPr wrap="square" rtlCol="0">
            <a:spAutoFit/>
          </a:bodyPr>
          <a:lstStyle/>
          <a:p>
            <a:r>
              <a:rPr lang="es-PE" sz="1600" b="1" dirty="0">
                <a:latin typeface="Arial" panose="020B0604020202020204" pitchFamily="34" charset="0"/>
                <a:cs typeface="Arial" panose="020B0604020202020204" pitchFamily="34" charset="0"/>
              </a:rPr>
              <a:t>Diagrama de Operaciones del Proceso (DOP):</a:t>
            </a:r>
            <a:r>
              <a:rPr lang="es-PE" sz="1600" dirty="0">
                <a:latin typeface="Arial" panose="020B0604020202020204" pitchFamily="34" charset="0"/>
                <a:cs typeface="Arial" panose="020B0604020202020204" pitchFamily="34" charset="0"/>
              </a:rPr>
              <a:t> Representación gráfica centrado principalmente en las operaciones e inspecciones del proceso. Propósito principal: Brindar una visión macro de un proceso completo. Es ideal para entender la receta de un alimento-</a:t>
            </a:r>
          </a:p>
          <a:p>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Símbolos:</a:t>
            </a:r>
          </a:p>
        </p:txBody>
      </p:sp>
      <p:sp>
        <p:nvSpPr>
          <p:cNvPr id="5" name="Oval 1">
            <a:extLst>
              <a:ext uri="{FF2B5EF4-FFF2-40B4-BE49-F238E27FC236}">
                <a16:creationId xmlns:a16="http://schemas.microsoft.com/office/drawing/2014/main" id="{91D4C0EF-A0D6-93B9-D0FF-777230E258D1}"/>
              </a:ext>
            </a:extLst>
          </p:cNvPr>
          <p:cNvSpPr>
            <a:spLocks noChangeArrowheads="1"/>
          </p:cNvSpPr>
          <p:nvPr/>
        </p:nvSpPr>
        <p:spPr bwMode="auto">
          <a:xfrm>
            <a:off x="2956560" y="2376621"/>
            <a:ext cx="572135" cy="546735"/>
          </a:xfrm>
          <a:prstGeom prst="ellipse">
            <a:avLst/>
          </a:prstGeom>
          <a:solidFill>
            <a:srgbClr val="FFFFFF"/>
          </a:solidFill>
          <a:ln w="9525">
            <a:solidFill>
              <a:srgbClr val="000000"/>
            </a:solidFill>
            <a:round/>
            <a:headEnd/>
            <a:tailEnd/>
          </a:ln>
        </p:spPr>
        <p:txBody>
          <a:bodyPr/>
          <a:lstStyle/>
          <a:p>
            <a:endParaRPr lang="es-PE"/>
          </a:p>
        </p:txBody>
      </p:sp>
      <p:sp>
        <p:nvSpPr>
          <p:cNvPr id="6" name="CuadroTexto 5">
            <a:extLst>
              <a:ext uri="{FF2B5EF4-FFF2-40B4-BE49-F238E27FC236}">
                <a16:creationId xmlns:a16="http://schemas.microsoft.com/office/drawing/2014/main" id="{ABE93D86-8C70-E70F-C4E2-BD3D8ADFF274}"/>
              </a:ext>
            </a:extLst>
          </p:cNvPr>
          <p:cNvSpPr txBox="1"/>
          <p:nvPr/>
        </p:nvSpPr>
        <p:spPr>
          <a:xfrm>
            <a:off x="3756591" y="2303509"/>
            <a:ext cx="7795329" cy="646331"/>
          </a:xfrm>
          <a:prstGeom prst="rect">
            <a:avLst/>
          </a:prstGeom>
          <a:noFill/>
        </p:spPr>
        <p:txBody>
          <a:bodyPr wrap="square" rtlCol="0">
            <a:spAutoFit/>
          </a:bodyPr>
          <a:lstStyle/>
          <a:p>
            <a:r>
              <a:rPr lang="es-PE" dirty="0"/>
              <a:t>Operación: Tiene lugar cuando hay algún cambio en la característica física o química de un objeto.</a:t>
            </a:r>
          </a:p>
        </p:txBody>
      </p:sp>
      <p:sp>
        <p:nvSpPr>
          <p:cNvPr id="7" name="Rectangle 2">
            <a:extLst>
              <a:ext uri="{FF2B5EF4-FFF2-40B4-BE49-F238E27FC236}">
                <a16:creationId xmlns:a16="http://schemas.microsoft.com/office/drawing/2014/main" id="{01D6171E-05A1-65E3-86A9-F493820BBBDB}"/>
              </a:ext>
            </a:extLst>
          </p:cNvPr>
          <p:cNvSpPr>
            <a:spLocks noChangeArrowheads="1"/>
          </p:cNvSpPr>
          <p:nvPr/>
        </p:nvSpPr>
        <p:spPr bwMode="auto">
          <a:xfrm>
            <a:off x="3024504" y="3459443"/>
            <a:ext cx="436245" cy="445135"/>
          </a:xfrm>
          <a:prstGeom prst="rect">
            <a:avLst/>
          </a:prstGeom>
          <a:solidFill>
            <a:srgbClr val="FFFFFF"/>
          </a:solidFill>
          <a:ln w="9525">
            <a:solidFill>
              <a:srgbClr val="000000"/>
            </a:solidFill>
            <a:miter lim="800000"/>
            <a:headEnd/>
            <a:tailEnd/>
          </a:ln>
        </p:spPr>
        <p:txBody>
          <a:bodyPr/>
          <a:lstStyle/>
          <a:p>
            <a:endParaRPr lang="es-PE"/>
          </a:p>
        </p:txBody>
      </p:sp>
      <p:sp>
        <p:nvSpPr>
          <p:cNvPr id="8" name="CuadroTexto 7">
            <a:extLst>
              <a:ext uri="{FF2B5EF4-FFF2-40B4-BE49-F238E27FC236}">
                <a16:creationId xmlns:a16="http://schemas.microsoft.com/office/drawing/2014/main" id="{B669C655-0357-5082-8A88-2F170D680E40}"/>
              </a:ext>
            </a:extLst>
          </p:cNvPr>
          <p:cNvSpPr txBox="1"/>
          <p:nvPr/>
        </p:nvSpPr>
        <p:spPr>
          <a:xfrm>
            <a:off x="3756591" y="3351380"/>
            <a:ext cx="7795329" cy="646331"/>
          </a:xfrm>
          <a:prstGeom prst="rect">
            <a:avLst/>
          </a:prstGeom>
          <a:noFill/>
        </p:spPr>
        <p:txBody>
          <a:bodyPr wrap="square" rtlCol="0">
            <a:spAutoFit/>
          </a:bodyPr>
          <a:lstStyle/>
          <a:p>
            <a:r>
              <a:rPr lang="es-PE" dirty="0"/>
              <a:t>Inspección: Tiene lugar cuando se examina un objeto para identificarlo o cuando se realiza la calidad y/o alguna de sus característica</a:t>
            </a:r>
          </a:p>
        </p:txBody>
      </p:sp>
      <p:sp>
        <p:nvSpPr>
          <p:cNvPr id="9" name="Rectangle 2">
            <a:extLst>
              <a:ext uri="{FF2B5EF4-FFF2-40B4-BE49-F238E27FC236}">
                <a16:creationId xmlns:a16="http://schemas.microsoft.com/office/drawing/2014/main" id="{544A74D9-053A-FD02-8706-DB06C1CA87A3}"/>
              </a:ext>
            </a:extLst>
          </p:cNvPr>
          <p:cNvSpPr>
            <a:spLocks noChangeArrowheads="1"/>
          </p:cNvSpPr>
          <p:nvPr/>
        </p:nvSpPr>
        <p:spPr bwMode="auto">
          <a:xfrm>
            <a:off x="2956560" y="4392989"/>
            <a:ext cx="572135" cy="546735"/>
          </a:xfrm>
          <a:prstGeom prst="rect">
            <a:avLst/>
          </a:prstGeom>
          <a:solidFill>
            <a:srgbClr val="FFFFFF"/>
          </a:solidFill>
          <a:ln w="9525">
            <a:solidFill>
              <a:srgbClr val="000000"/>
            </a:solidFill>
            <a:miter lim="800000"/>
            <a:headEnd/>
            <a:tailEnd/>
          </a:ln>
        </p:spPr>
        <p:txBody>
          <a:bodyPr/>
          <a:lstStyle/>
          <a:p>
            <a:endParaRPr lang="es-PE"/>
          </a:p>
        </p:txBody>
      </p:sp>
      <p:sp>
        <p:nvSpPr>
          <p:cNvPr id="10" name="Oval 1">
            <a:extLst>
              <a:ext uri="{FF2B5EF4-FFF2-40B4-BE49-F238E27FC236}">
                <a16:creationId xmlns:a16="http://schemas.microsoft.com/office/drawing/2014/main" id="{ED54C370-3E0D-7182-D095-F220AAB6A506}"/>
              </a:ext>
            </a:extLst>
          </p:cNvPr>
          <p:cNvSpPr>
            <a:spLocks noChangeArrowheads="1"/>
          </p:cNvSpPr>
          <p:nvPr/>
        </p:nvSpPr>
        <p:spPr bwMode="auto">
          <a:xfrm>
            <a:off x="2956560" y="4397182"/>
            <a:ext cx="572135" cy="546735"/>
          </a:xfrm>
          <a:prstGeom prst="ellipse">
            <a:avLst/>
          </a:prstGeom>
          <a:solidFill>
            <a:srgbClr val="FFFFFF"/>
          </a:solidFill>
          <a:ln w="9525">
            <a:solidFill>
              <a:srgbClr val="000000"/>
            </a:solidFill>
            <a:round/>
            <a:headEnd/>
            <a:tailEnd/>
          </a:ln>
        </p:spPr>
        <p:txBody>
          <a:bodyPr/>
          <a:lstStyle/>
          <a:p>
            <a:endParaRPr lang="es-PE"/>
          </a:p>
        </p:txBody>
      </p:sp>
      <p:sp>
        <p:nvSpPr>
          <p:cNvPr id="11" name="CuadroTexto 10">
            <a:extLst>
              <a:ext uri="{FF2B5EF4-FFF2-40B4-BE49-F238E27FC236}">
                <a16:creationId xmlns:a16="http://schemas.microsoft.com/office/drawing/2014/main" id="{C7E6FED7-7318-AD07-B3F8-B1E4491DCAD3}"/>
              </a:ext>
            </a:extLst>
          </p:cNvPr>
          <p:cNvSpPr txBox="1"/>
          <p:nvPr/>
        </p:nvSpPr>
        <p:spPr>
          <a:xfrm>
            <a:off x="3756591" y="4468793"/>
            <a:ext cx="7795329" cy="369332"/>
          </a:xfrm>
          <a:prstGeom prst="rect">
            <a:avLst/>
          </a:prstGeom>
          <a:noFill/>
        </p:spPr>
        <p:txBody>
          <a:bodyPr wrap="square" rtlCol="0">
            <a:spAutoFit/>
          </a:bodyPr>
          <a:lstStyle/>
          <a:p>
            <a:r>
              <a:rPr lang="es-PE" dirty="0"/>
              <a:t>Operación – Inspección: cuando se da una actividad combinada</a:t>
            </a:r>
          </a:p>
        </p:txBody>
      </p:sp>
    </p:spTree>
    <p:extLst>
      <p:ext uri="{BB962C8B-B14F-4D97-AF65-F5344CB8AC3E}">
        <p14:creationId xmlns:p14="http://schemas.microsoft.com/office/powerpoint/2010/main" val="4076714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1362D-6932-CB6F-A14C-782CA6DE5894}"/>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4FFF1C97-C2C4-315E-E0BA-2597E68A3CBE}"/>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9F902123-B1CB-D7A7-DF1F-21533DD607E8}"/>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F766AE69-1358-9688-17EC-EEDA656A8D78}"/>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D822E6B2-0BE7-87C8-E446-E80753510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F192D726-EF47-B6D7-BC16-1B03EEE72636}"/>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01C25598-9CBC-A85C-9A21-63DA1ACD3AAA}"/>
              </a:ext>
            </a:extLst>
          </p:cNvPr>
          <p:cNvSpPr txBox="1"/>
          <p:nvPr/>
        </p:nvSpPr>
        <p:spPr>
          <a:xfrm>
            <a:off x="1278467" y="1336836"/>
            <a:ext cx="9635066" cy="2062103"/>
          </a:xfrm>
          <a:prstGeom prst="rect">
            <a:avLst/>
          </a:prstGeom>
          <a:noFill/>
        </p:spPr>
        <p:txBody>
          <a:bodyPr wrap="square" rtlCol="0">
            <a:spAutoFit/>
          </a:bodyPr>
          <a:lstStyle/>
          <a:p>
            <a:r>
              <a:rPr lang="es-PE" sz="1600" dirty="0">
                <a:latin typeface="Arial" panose="020B0604020202020204" pitchFamily="34" charset="0"/>
                <a:cs typeface="Arial" panose="020B0604020202020204" pitchFamily="34" charset="0"/>
              </a:rPr>
              <a:t>Consideraciones:</a:t>
            </a:r>
          </a:p>
          <a:p>
            <a:pPr marL="285750" indent="-285750">
              <a:buFontTx/>
              <a:buChar char="-"/>
            </a:pPr>
            <a:r>
              <a:rPr lang="es-PE" sz="1600" dirty="0">
                <a:latin typeface="Arial" panose="020B0604020202020204" pitchFamily="34" charset="0"/>
                <a:cs typeface="Arial" panose="020B0604020202020204" pitchFamily="34" charset="0"/>
              </a:rPr>
              <a:t>Líneas verticales: Representan la secuencia de los pasos ( el flujo avanza de arriba hacia abajo)</a:t>
            </a:r>
          </a:p>
          <a:p>
            <a:pPr marL="285750" indent="-285750">
              <a:buFontTx/>
              <a:buChar char="-"/>
            </a:pPr>
            <a:r>
              <a:rPr lang="es-PE" sz="1600" dirty="0">
                <a:latin typeface="Arial" panose="020B0604020202020204" pitchFamily="34" charset="0"/>
                <a:cs typeface="Arial" panose="020B0604020202020204" pitchFamily="34" charset="0"/>
              </a:rPr>
              <a:t>Las operaciones e inspecciones se enumeran cronológica e independiente para fines de identificación y referencia</a:t>
            </a:r>
          </a:p>
          <a:p>
            <a:pPr marL="285750" indent="-285750">
              <a:buFontTx/>
              <a:buChar char="-"/>
            </a:pPr>
            <a:r>
              <a:rPr lang="es-PE" sz="1600" dirty="0">
                <a:latin typeface="Arial" panose="020B0604020202020204" pitchFamily="34" charset="0"/>
                <a:cs typeface="Arial" panose="020B0604020202020204" pitchFamily="34" charset="0"/>
              </a:rPr>
              <a:t>La salida de los desperdicios o mermas se representan con líneas horizontales y salen por la derecha. En caso de entrada de material adicional, se indicará con una flecha de izquierda a derecha </a:t>
            </a:r>
          </a:p>
          <a:p>
            <a:pPr marL="285750" indent="-285750">
              <a:buFontTx/>
              <a:buChar char="-"/>
            </a:pPr>
            <a:r>
              <a:rPr lang="es-PE" sz="1600" dirty="0">
                <a:latin typeface="Arial" panose="020B0604020202020204" pitchFamily="34" charset="0"/>
                <a:cs typeface="Arial" panose="020B0604020202020204" pitchFamily="34" charset="0"/>
              </a:rPr>
              <a:t>El material que recibe la mayor cantidad de transformaciones o al que se le unen los demás componente se dibuja siempre en el extremo derecho</a:t>
            </a:r>
          </a:p>
        </p:txBody>
      </p:sp>
      <p:grpSp>
        <p:nvGrpSpPr>
          <p:cNvPr id="23" name="Grupo 22">
            <a:extLst>
              <a:ext uri="{FF2B5EF4-FFF2-40B4-BE49-F238E27FC236}">
                <a16:creationId xmlns:a16="http://schemas.microsoft.com/office/drawing/2014/main" id="{23FAA1AD-6CD7-63E2-CAE6-34227A57EC1E}"/>
              </a:ext>
            </a:extLst>
          </p:cNvPr>
          <p:cNvGrpSpPr/>
          <p:nvPr/>
        </p:nvGrpSpPr>
        <p:grpSpPr>
          <a:xfrm>
            <a:off x="2269957" y="3896730"/>
            <a:ext cx="3499268" cy="1927199"/>
            <a:chOff x="2285999" y="3843866"/>
            <a:chExt cx="3499268" cy="1927199"/>
          </a:xfrm>
        </p:grpSpPr>
        <p:grpSp>
          <p:nvGrpSpPr>
            <p:cNvPr id="9" name="Grupo 8">
              <a:extLst>
                <a:ext uri="{FF2B5EF4-FFF2-40B4-BE49-F238E27FC236}">
                  <a16:creationId xmlns:a16="http://schemas.microsoft.com/office/drawing/2014/main" id="{BED779BF-F648-7B54-CB3B-F416FD976E20}"/>
                </a:ext>
              </a:extLst>
            </p:cNvPr>
            <p:cNvGrpSpPr/>
            <p:nvPr/>
          </p:nvGrpSpPr>
          <p:grpSpPr>
            <a:xfrm>
              <a:off x="3154667" y="3843866"/>
              <a:ext cx="1061733" cy="1405467"/>
              <a:chOff x="1800000" y="3437466"/>
              <a:chExt cx="1061733" cy="1405467"/>
            </a:xfrm>
          </p:grpSpPr>
          <p:cxnSp>
            <p:nvCxnSpPr>
              <p:cNvPr id="6" name="Conector recto 5">
                <a:extLst>
                  <a:ext uri="{FF2B5EF4-FFF2-40B4-BE49-F238E27FC236}">
                    <a16:creationId xmlns:a16="http://schemas.microsoft.com/office/drawing/2014/main" id="{FD7D519C-07E8-0898-EB7F-FC9897034450}"/>
                  </a:ext>
                </a:extLst>
              </p:cNvPr>
              <p:cNvCxnSpPr/>
              <p:nvPr/>
            </p:nvCxnSpPr>
            <p:spPr>
              <a:xfrm flipV="1">
                <a:off x="1800000" y="3437466"/>
                <a:ext cx="0" cy="140546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ctor recto de flecha 7">
                <a:extLst>
                  <a:ext uri="{FF2B5EF4-FFF2-40B4-BE49-F238E27FC236}">
                    <a16:creationId xmlns:a16="http://schemas.microsoft.com/office/drawing/2014/main" id="{CDBFA9F8-D95A-12AF-7EF7-C97AFE5898A1}"/>
                  </a:ext>
                </a:extLst>
              </p:cNvPr>
              <p:cNvCxnSpPr/>
              <p:nvPr/>
            </p:nvCxnSpPr>
            <p:spPr>
              <a:xfrm>
                <a:off x="1800000" y="4131733"/>
                <a:ext cx="10617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3" name="CuadroTexto 12">
              <a:extLst>
                <a:ext uri="{FF2B5EF4-FFF2-40B4-BE49-F238E27FC236}">
                  <a16:creationId xmlns:a16="http://schemas.microsoft.com/office/drawing/2014/main" id="{F908ECD7-CBE1-504D-EBF5-E2453DD2C174}"/>
                </a:ext>
              </a:extLst>
            </p:cNvPr>
            <p:cNvSpPr txBox="1"/>
            <p:nvPr/>
          </p:nvSpPr>
          <p:spPr>
            <a:xfrm>
              <a:off x="2285999" y="5401733"/>
              <a:ext cx="2150534" cy="369332"/>
            </a:xfrm>
            <a:prstGeom prst="rect">
              <a:avLst/>
            </a:prstGeom>
            <a:noFill/>
          </p:spPr>
          <p:txBody>
            <a:bodyPr wrap="square" rtlCol="0">
              <a:spAutoFit/>
            </a:bodyPr>
            <a:lstStyle/>
            <a:p>
              <a:r>
                <a:rPr lang="es-PE" dirty="0"/>
                <a:t>Salida de Material</a:t>
              </a:r>
            </a:p>
          </p:txBody>
        </p:sp>
        <p:sp>
          <p:nvSpPr>
            <p:cNvPr id="18" name="CuadroTexto 17">
              <a:extLst>
                <a:ext uri="{FF2B5EF4-FFF2-40B4-BE49-F238E27FC236}">
                  <a16:creationId xmlns:a16="http://schemas.microsoft.com/office/drawing/2014/main" id="{1DC49DBC-60BF-DF12-BD75-4BA3FD35CB18}"/>
                </a:ext>
              </a:extLst>
            </p:cNvPr>
            <p:cNvSpPr txBox="1"/>
            <p:nvPr/>
          </p:nvSpPr>
          <p:spPr>
            <a:xfrm>
              <a:off x="3634733" y="4092601"/>
              <a:ext cx="2150534" cy="369332"/>
            </a:xfrm>
            <a:prstGeom prst="rect">
              <a:avLst/>
            </a:prstGeom>
            <a:noFill/>
          </p:spPr>
          <p:txBody>
            <a:bodyPr wrap="square" rtlCol="0">
              <a:spAutoFit/>
            </a:bodyPr>
            <a:lstStyle/>
            <a:p>
              <a:r>
                <a:rPr lang="es-PE" dirty="0"/>
                <a:t>Merma</a:t>
              </a:r>
            </a:p>
          </p:txBody>
        </p:sp>
      </p:grpSp>
      <p:grpSp>
        <p:nvGrpSpPr>
          <p:cNvPr id="22" name="Grupo 21">
            <a:extLst>
              <a:ext uri="{FF2B5EF4-FFF2-40B4-BE49-F238E27FC236}">
                <a16:creationId xmlns:a16="http://schemas.microsoft.com/office/drawing/2014/main" id="{C046AFC5-8ACF-8E3C-88D6-F5B786C0C441}"/>
              </a:ext>
            </a:extLst>
          </p:cNvPr>
          <p:cNvGrpSpPr/>
          <p:nvPr/>
        </p:nvGrpSpPr>
        <p:grpSpPr>
          <a:xfrm>
            <a:off x="6477024" y="3888263"/>
            <a:ext cx="2402792" cy="1935666"/>
            <a:chOff x="6493066" y="3835399"/>
            <a:chExt cx="2402792" cy="1935666"/>
          </a:xfrm>
        </p:grpSpPr>
        <p:grpSp>
          <p:nvGrpSpPr>
            <p:cNvPr id="10" name="Grupo 9">
              <a:extLst>
                <a:ext uri="{FF2B5EF4-FFF2-40B4-BE49-F238E27FC236}">
                  <a16:creationId xmlns:a16="http://schemas.microsoft.com/office/drawing/2014/main" id="{8F69F395-B679-421D-F057-E39EBBF88BAA}"/>
                </a:ext>
              </a:extLst>
            </p:cNvPr>
            <p:cNvGrpSpPr/>
            <p:nvPr/>
          </p:nvGrpSpPr>
          <p:grpSpPr>
            <a:xfrm>
              <a:off x="7037467" y="3835399"/>
              <a:ext cx="1061733" cy="1405467"/>
              <a:chOff x="738267" y="3437466"/>
              <a:chExt cx="1061733" cy="1405467"/>
            </a:xfrm>
          </p:grpSpPr>
          <p:cxnSp>
            <p:nvCxnSpPr>
              <p:cNvPr id="11" name="Conector recto 10">
                <a:extLst>
                  <a:ext uri="{FF2B5EF4-FFF2-40B4-BE49-F238E27FC236}">
                    <a16:creationId xmlns:a16="http://schemas.microsoft.com/office/drawing/2014/main" id="{BFF3B3C5-ECF3-B851-0128-D95ECA4A2869}"/>
                  </a:ext>
                </a:extLst>
              </p:cNvPr>
              <p:cNvCxnSpPr/>
              <p:nvPr/>
            </p:nvCxnSpPr>
            <p:spPr>
              <a:xfrm flipV="1">
                <a:off x="1800000" y="3437466"/>
                <a:ext cx="0" cy="14054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AEEA755F-CF17-0E70-573F-B9254839DDC5}"/>
                  </a:ext>
                </a:extLst>
              </p:cNvPr>
              <p:cNvCxnSpPr/>
              <p:nvPr/>
            </p:nvCxnSpPr>
            <p:spPr>
              <a:xfrm>
                <a:off x="738267" y="4148666"/>
                <a:ext cx="10617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7" name="CuadroTexto 16">
              <a:extLst>
                <a:ext uri="{FF2B5EF4-FFF2-40B4-BE49-F238E27FC236}">
                  <a16:creationId xmlns:a16="http://schemas.microsoft.com/office/drawing/2014/main" id="{7826401A-72AA-DBE2-77E0-7BE26D6716D8}"/>
                </a:ext>
              </a:extLst>
            </p:cNvPr>
            <p:cNvSpPr txBox="1"/>
            <p:nvPr/>
          </p:nvSpPr>
          <p:spPr>
            <a:xfrm>
              <a:off x="6745324" y="5401733"/>
              <a:ext cx="2150534" cy="369332"/>
            </a:xfrm>
            <a:prstGeom prst="rect">
              <a:avLst/>
            </a:prstGeom>
            <a:noFill/>
          </p:spPr>
          <p:txBody>
            <a:bodyPr wrap="square" rtlCol="0">
              <a:spAutoFit/>
            </a:bodyPr>
            <a:lstStyle/>
            <a:p>
              <a:r>
                <a:rPr lang="es-PE" dirty="0"/>
                <a:t>Ingreso de Material</a:t>
              </a:r>
            </a:p>
          </p:txBody>
        </p:sp>
        <p:sp>
          <p:nvSpPr>
            <p:cNvPr id="21" name="CuadroTexto 20">
              <a:extLst>
                <a:ext uri="{FF2B5EF4-FFF2-40B4-BE49-F238E27FC236}">
                  <a16:creationId xmlns:a16="http://schemas.microsoft.com/office/drawing/2014/main" id="{ACE4FEBA-225F-1C32-182A-806D2698213B}"/>
                </a:ext>
              </a:extLst>
            </p:cNvPr>
            <p:cNvSpPr txBox="1"/>
            <p:nvPr/>
          </p:nvSpPr>
          <p:spPr>
            <a:xfrm>
              <a:off x="6493066" y="4092601"/>
              <a:ext cx="2150534" cy="369332"/>
            </a:xfrm>
            <a:prstGeom prst="rect">
              <a:avLst/>
            </a:prstGeom>
            <a:noFill/>
          </p:spPr>
          <p:txBody>
            <a:bodyPr wrap="square" rtlCol="0">
              <a:spAutoFit/>
            </a:bodyPr>
            <a:lstStyle/>
            <a:p>
              <a:r>
                <a:rPr lang="es-PE" dirty="0"/>
                <a:t>Material X</a:t>
              </a:r>
            </a:p>
          </p:txBody>
        </p:sp>
      </p:grpSp>
    </p:spTree>
    <p:extLst>
      <p:ext uri="{BB962C8B-B14F-4D97-AF65-F5344CB8AC3E}">
        <p14:creationId xmlns:p14="http://schemas.microsoft.com/office/powerpoint/2010/main" val="608338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3AD81-5D66-96FC-9381-6233A430D8A0}"/>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D97DF68A-C9C3-B342-0F3E-F2F1F637C11A}"/>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C0D9EB53-2EC7-0EA8-DFB9-29281E90ACCA}"/>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46A8FB25-8858-FDB0-E072-1F2AC59DDBF5}"/>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61717E2A-CDF1-FA7D-EF50-2304EBE01B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028A79B1-5E94-AD3F-2E5E-A5E71B0D40D1}"/>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78CB9775-7B42-437F-A3A0-4C009F0C82AA}"/>
              </a:ext>
            </a:extLst>
          </p:cNvPr>
          <p:cNvSpPr txBox="1"/>
          <p:nvPr/>
        </p:nvSpPr>
        <p:spPr>
          <a:xfrm>
            <a:off x="1278467" y="1336836"/>
            <a:ext cx="9635066" cy="4770537"/>
          </a:xfrm>
          <a:prstGeom prst="rect">
            <a:avLst/>
          </a:prstGeom>
          <a:noFill/>
        </p:spPr>
        <p:txBody>
          <a:bodyPr wrap="square" rtlCol="0">
            <a:spAutoFit/>
          </a:bodyPr>
          <a:lstStyle/>
          <a:p>
            <a:r>
              <a:rPr lang="es-PE" sz="1600" b="1" dirty="0">
                <a:latin typeface="Arial" panose="020B0604020202020204" pitchFamily="34" charset="0"/>
                <a:cs typeface="Arial" panose="020B0604020202020204" pitchFamily="34" charset="0"/>
              </a:rPr>
              <a:t>Pasos:</a:t>
            </a:r>
          </a:p>
          <a:p>
            <a:endParaRPr lang="es-PE" sz="1600" b="1" dirty="0">
              <a:latin typeface="Arial" panose="020B0604020202020204" pitchFamily="34" charset="0"/>
              <a:cs typeface="Arial" panose="020B0604020202020204" pitchFamily="34" charset="0"/>
            </a:endParaRPr>
          </a:p>
          <a:p>
            <a:pPr marL="342900" indent="-342900">
              <a:buAutoNum type="arabicPeriod"/>
            </a:pPr>
            <a:r>
              <a:rPr lang="es-PE" sz="1600" dirty="0">
                <a:latin typeface="Arial" panose="020B0604020202020204" pitchFamily="34" charset="0"/>
                <a:cs typeface="Arial" panose="020B0604020202020204" pitchFamily="34" charset="0"/>
              </a:rPr>
              <a:t>Identificar los componentes: Hacer una lista de todos los materiales, piezas que conformen el producto final.}</a:t>
            </a:r>
          </a:p>
          <a:p>
            <a:pPr marL="342900" indent="-342900">
              <a:buAutoNum type="arabicPeriod"/>
            </a:pPr>
            <a:endParaRPr lang="es-PE" sz="1600" dirty="0">
              <a:latin typeface="Arial" panose="020B0604020202020204" pitchFamily="34" charset="0"/>
              <a:cs typeface="Arial" panose="020B0604020202020204" pitchFamily="34" charset="0"/>
            </a:endParaRPr>
          </a:p>
          <a:p>
            <a:pPr marL="342900" indent="-342900">
              <a:buAutoNum type="arabicPeriod"/>
            </a:pPr>
            <a:r>
              <a:rPr lang="es-PE" sz="1600" dirty="0">
                <a:latin typeface="Arial" panose="020B0604020202020204" pitchFamily="34" charset="0"/>
                <a:cs typeface="Arial" panose="020B0604020202020204" pitchFamily="34" charset="0"/>
              </a:rPr>
              <a:t>Seleccionar el componente principal: Ubícalo en la esquina superior derecha.</a:t>
            </a:r>
          </a:p>
          <a:p>
            <a:pPr marL="342900" indent="-342900">
              <a:buAutoNum type="arabicPeriod"/>
            </a:pPr>
            <a:endParaRPr lang="es-PE" sz="1600" dirty="0">
              <a:latin typeface="Arial" panose="020B0604020202020204" pitchFamily="34" charset="0"/>
              <a:cs typeface="Arial" panose="020B0604020202020204" pitchFamily="34" charset="0"/>
            </a:endParaRPr>
          </a:p>
          <a:p>
            <a:pPr marL="342900" indent="-342900">
              <a:buAutoNum type="arabicPeriod"/>
            </a:pPr>
            <a:r>
              <a:rPr lang="es-PE" sz="1600" dirty="0">
                <a:latin typeface="Arial" panose="020B0604020202020204" pitchFamily="34" charset="0"/>
                <a:cs typeface="Arial" panose="020B0604020202020204" pitchFamily="34" charset="0"/>
              </a:rPr>
              <a:t>Trazar el flujo del componente principal: Dibujar una línea vertical hacia abajo, insertando círculos y cuadrados según las operaciones e inspecciones.</a:t>
            </a:r>
          </a:p>
          <a:p>
            <a:pPr marL="342900" indent="-342900">
              <a:buAutoNum type="arabicPeriod"/>
            </a:pPr>
            <a:endParaRPr lang="es-PE" sz="1600" dirty="0">
              <a:latin typeface="Arial" panose="020B0604020202020204" pitchFamily="34" charset="0"/>
              <a:cs typeface="Arial" panose="020B0604020202020204" pitchFamily="34" charset="0"/>
            </a:endParaRPr>
          </a:p>
          <a:p>
            <a:pPr marL="342900" indent="-342900">
              <a:buAutoNum type="arabicPeriod"/>
            </a:pPr>
            <a:r>
              <a:rPr lang="es-PE" sz="1600" dirty="0">
                <a:latin typeface="Arial" panose="020B0604020202020204" pitchFamily="34" charset="0"/>
                <a:cs typeface="Arial" panose="020B0604020202020204" pitchFamily="34" charset="0"/>
              </a:rPr>
              <a:t>Integrar componentes secundarios: A la izquierda del principal, traza las líneas de los componentes secundarios. Si estos también tiene operaciones previas, se debe dibujar en la propia línea vertical antes de unirlos mediante un alinea horizontal a la línea principal.</a:t>
            </a:r>
          </a:p>
          <a:p>
            <a:pPr marL="342900" indent="-342900">
              <a:buAutoNum type="arabicPeriod"/>
            </a:pPr>
            <a:endParaRPr lang="es-PE" sz="1600" dirty="0">
              <a:latin typeface="Arial" panose="020B0604020202020204" pitchFamily="34" charset="0"/>
              <a:cs typeface="Arial" panose="020B0604020202020204" pitchFamily="34" charset="0"/>
            </a:endParaRPr>
          </a:p>
          <a:p>
            <a:pPr marL="342900" indent="-342900">
              <a:buAutoNum type="arabicPeriod"/>
            </a:pPr>
            <a:r>
              <a:rPr lang="es-PE" sz="1600" dirty="0">
                <a:latin typeface="Arial" panose="020B0604020202020204" pitchFamily="34" charset="0"/>
                <a:cs typeface="Arial" panose="020B0604020202020204" pitchFamily="34" charset="0"/>
              </a:rPr>
              <a:t>Numeración Cruzada:</a:t>
            </a:r>
          </a:p>
          <a:p>
            <a:pPr marL="285750" indent="-285750">
              <a:buFontTx/>
              <a:buChar char="-"/>
            </a:pPr>
            <a:r>
              <a:rPr lang="es-PE" sz="1600" dirty="0">
                <a:latin typeface="Arial" panose="020B0604020202020204" pitchFamily="34" charset="0"/>
                <a:cs typeface="Arial" panose="020B0604020202020204" pitchFamily="34" charset="0"/>
              </a:rPr>
              <a:t>Se enumeran todas las operaciones ( 1,2,3…) de manera independiente a las Inspecciones ( 1,2, 3..)</a:t>
            </a:r>
          </a:p>
          <a:p>
            <a:pPr marL="285750" indent="-285750">
              <a:buFontTx/>
              <a:buChar char="-"/>
            </a:pPr>
            <a:r>
              <a:rPr lang="es-PE" sz="1600" dirty="0">
                <a:latin typeface="Arial" panose="020B0604020202020204" pitchFamily="34" charset="0"/>
                <a:cs typeface="Arial" panose="020B0604020202020204" pitchFamily="34" charset="0"/>
              </a:rPr>
              <a:t>La numeración se hace de arriba hacia abajo y de derecha a izquierda ( empezando por la línea del componente principal)</a:t>
            </a:r>
          </a:p>
          <a:p>
            <a:pPr marL="285750" indent="-285750">
              <a:buFontTx/>
              <a:buChar char="-"/>
            </a:pPr>
            <a:endParaRPr lang="es-P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2930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FD5B8-2A33-650A-BDEF-A68ADBC482D7}"/>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0BFE8828-3193-BC30-1B1B-F4F71C2D3574}"/>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D6EAE907-53D2-5AF1-0296-FCEBFF9924AE}"/>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0E09111A-016A-111D-3578-515B4B4A6D41}"/>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8F931821-7C7F-84C7-33DF-357558B76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17016655-C657-914E-622A-38CFF85ED574}"/>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ANÁLISIS Y MAPEO DE PROCESOS PRODUCTIVO DAP Y DOP</a:t>
            </a:r>
            <a:endParaRPr lang="es-PE" sz="2500" b="1" dirty="0">
              <a:solidFill>
                <a:prstClr val="white"/>
              </a:solidFill>
              <a:latin typeface="Arial" panose="020B0604020202020204" pitchFamily="34" charset="0"/>
              <a:cs typeface="Arial" panose="020B0604020202020204" pitchFamily="34" charset="0"/>
            </a:endParaRPr>
          </a:p>
        </p:txBody>
      </p:sp>
      <p:sp>
        <p:nvSpPr>
          <p:cNvPr id="2" name="Rectangle 2">
            <a:extLst>
              <a:ext uri="{FF2B5EF4-FFF2-40B4-BE49-F238E27FC236}">
                <a16:creationId xmlns:a16="http://schemas.microsoft.com/office/drawing/2014/main" id="{0F78DC3E-C511-B57C-59A6-28C6FFB18211}"/>
              </a:ext>
            </a:extLst>
          </p:cNvPr>
          <p:cNvSpPr>
            <a:spLocks noChangeArrowheads="1"/>
          </p:cNvSpPr>
          <p:nvPr/>
        </p:nvSpPr>
        <p:spPr bwMode="auto">
          <a:xfrm>
            <a:off x="2818446" y="1101437"/>
            <a:ext cx="436245" cy="445135"/>
          </a:xfrm>
          <a:prstGeom prst="rect">
            <a:avLst/>
          </a:prstGeom>
          <a:solidFill>
            <a:srgbClr val="FFFFFF"/>
          </a:solidFill>
          <a:ln w="9525">
            <a:solidFill>
              <a:srgbClr val="000000"/>
            </a:solidFill>
            <a:miter lim="800000"/>
            <a:headEnd/>
            <a:tailEnd/>
          </a:ln>
        </p:spPr>
        <p:txBody>
          <a:bodyPr/>
          <a:lstStyle/>
          <a:p>
            <a:pPr algn="ctr"/>
            <a:r>
              <a:rPr lang="es-PE" dirty="0"/>
              <a:t>3</a:t>
            </a:r>
          </a:p>
        </p:txBody>
      </p:sp>
      <p:sp>
        <p:nvSpPr>
          <p:cNvPr id="3" name="Rectangle 2">
            <a:extLst>
              <a:ext uri="{FF2B5EF4-FFF2-40B4-BE49-F238E27FC236}">
                <a16:creationId xmlns:a16="http://schemas.microsoft.com/office/drawing/2014/main" id="{A23AB444-5020-2DE3-CE93-3636812035F2}"/>
              </a:ext>
            </a:extLst>
          </p:cNvPr>
          <p:cNvSpPr>
            <a:spLocks noChangeArrowheads="1"/>
          </p:cNvSpPr>
          <p:nvPr/>
        </p:nvSpPr>
        <p:spPr bwMode="auto">
          <a:xfrm>
            <a:off x="6096000" y="1101436"/>
            <a:ext cx="436245" cy="445135"/>
          </a:xfrm>
          <a:prstGeom prst="rect">
            <a:avLst/>
          </a:prstGeom>
          <a:solidFill>
            <a:srgbClr val="FFFFFF"/>
          </a:solidFill>
          <a:ln w="9525">
            <a:solidFill>
              <a:srgbClr val="000000"/>
            </a:solidFill>
            <a:miter lim="800000"/>
            <a:headEnd/>
            <a:tailEnd/>
          </a:ln>
        </p:spPr>
        <p:txBody>
          <a:bodyPr/>
          <a:lstStyle/>
          <a:p>
            <a:pPr algn="ctr"/>
            <a:r>
              <a:rPr lang="es-PE" dirty="0"/>
              <a:t>3</a:t>
            </a:r>
          </a:p>
        </p:txBody>
      </p:sp>
      <p:sp>
        <p:nvSpPr>
          <p:cNvPr id="4" name="Rectangle 2">
            <a:extLst>
              <a:ext uri="{FF2B5EF4-FFF2-40B4-BE49-F238E27FC236}">
                <a16:creationId xmlns:a16="http://schemas.microsoft.com/office/drawing/2014/main" id="{DDD0A957-406C-85F3-A588-2841341CF6AF}"/>
              </a:ext>
            </a:extLst>
          </p:cNvPr>
          <p:cNvSpPr>
            <a:spLocks noChangeArrowheads="1"/>
          </p:cNvSpPr>
          <p:nvPr/>
        </p:nvSpPr>
        <p:spPr bwMode="auto">
          <a:xfrm>
            <a:off x="9373554" y="1101435"/>
            <a:ext cx="436245" cy="445135"/>
          </a:xfrm>
          <a:prstGeom prst="rect">
            <a:avLst/>
          </a:prstGeom>
          <a:solidFill>
            <a:srgbClr val="FFFFFF"/>
          </a:solidFill>
          <a:ln w="9525">
            <a:solidFill>
              <a:srgbClr val="000000"/>
            </a:solidFill>
            <a:miter lim="800000"/>
            <a:headEnd/>
            <a:tailEnd/>
          </a:ln>
        </p:spPr>
        <p:txBody>
          <a:bodyPr/>
          <a:lstStyle/>
          <a:p>
            <a:pPr algn="ctr"/>
            <a:r>
              <a:rPr lang="es-PE" dirty="0"/>
              <a:t>3</a:t>
            </a:r>
          </a:p>
        </p:txBody>
      </p:sp>
      <p:sp>
        <p:nvSpPr>
          <p:cNvPr id="5" name="Oval 1">
            <a:extLst>
              <a:ext uri="{FF2B5EF4-FFF2-40B4-BE49-F238E27FC236}">
                <a16:creationId xmlns:a16="http://schemas.microsoft.com/office/drawing/2014/main" id="{62BBE7B7-3204-811E-188B-CD0FD39AAFDC}"/>
              </a:ext>
            </a:extLst>
          </p:cNvPr>
          <p:cNvSpPr>
            <a:spLocks noChangeArrowheads="1"/>
          </p:cNvSpPr>
          <p:nvPr/>
        </p:nvSpPr>
        <p:spPr bwMode="auto">
          <a:xfrm>
            <a:off x="6028054" y="2222099"/>
            <a:ext cx="572135" cy="546735"/>
          </a:xfrm>
          <a:prstGeom prst="ellipse">
            <a:avLst/>
          </a:prstGeom>
          <a:solidFill>
            <a:srgbClr val="FFFFFF"/>
          </a:solidFill>
          <a:ln w="9525">
            <a:solidFill>
              <a:srgbClr val="000000"/>
            </a:solidFill>
            <a:round/>
            <a:headEnd/>
            <a:tailEnd/>
          </a:ln>
        </p:spPr>
        <p:txBody>
          <a:bodyPr/>
          <a:lstStyle/>
          <a:p>
            <a:r>
              <a:rPr lang="es-PE" dirty="0"/>
              <a:t>2</a:t>
            </a:r>
          </a:p>
        </p:txBody>
      </p:sp>
      <p:sp>
        <p:nvSpPr>
          <p:cNvPr id="6" name="Oval 1">
            <a:extLst>
              <a:ext uri="{FF2B5EF4-FFF2-40B4-BE49-F238E27FC236}">
                <a16:creationId xmlns:a16="http://schemas.microsoft.com/office/drawing/2014/main" id="{D6F4F23F-FE0E-00BD-7D0A-7529DF40826D}"/>
              </a:ext>
            </a:extLst>
          </p:cNvPr>
          <p:cNvSpPr>
            <a:spLocks noChangeArrowheads="1"/>
          </p:cNvSpPr>
          <p:nvPr/>
        </p:nvSpPr>
        <p:spPr bwMode="auto">
          <a:xfrm>
            <a:off x="9305608" y="2162832"/>
            <a:ext cx="572135" cy="546735"/>
          </a:xfrm>
          <a:prstGeom prst="ellipse">
            <a:avLst/>
          </a:prstGeom>
          <a:solidFill>
            <a:srgbClr val="FFFFFF"/>
          </a:solidFill>
          <a:ln w="9525">
            <a:solidFill>
              <a:srgbClr val="000000"/>
            </a:solidFill>
            <a:round/>
            <a:headEnd/>
            <a:tailEnd/>
          </a:ln>
        </p:spPr>
        <p:txBody>
          <a:bodyPr/>
          <a:lstStyle/>
          <a:p>
            <a:r>
              <a:rPr lang="es-PE" dirty="0"/>
              <a:t>1</a:t>
            </a:r>
          </a:p>
        </p:txBody>
      </p:sp>
      <p:grpSp>
        <p:nvGrpSpPr>
          <p:cNvPr id="11" name="Grupo 10">
            <a:extLst>
              <a:ext uri="{FF2B5EF4-FFF2-40B4-BE49-F238E27FC236}">
                <a16:creationId xmlns:a16="http://schemas.microsoft.com/office/drawing/2014/main" id="{A0CE0C0D-3819-29F0-8100-97080A9ED4FA}"/>
              </a:ext>
            </a:extLst>
          </p:cNvPr>
          <p:cNvGrpSpPr/>
          <p:nvPr/>
        </p:nvGrpSpPr>
        <p:grpSpPr>
          <a:xfrm>
            <a:off x="9225758" y="3371039"/>
            <a:ext cx="731043" cy="625920"/>
            <a:chOff x="9276557" y="4183836"/>
            <a:chExt cx="731043" cy="625920"/>
          </a:xfrm>
        </p:grpSpPr>
        <p:sp>
          <p:nvSpPr>
            <p:cNvPr id="8" name="Rectangle 2">
              <a:extLst>
                <a:ext uri="{FF2B5EF4-FFF2-40B4-BE49-F238E27FC236}">
                  <a16:creationId xmlns:a16="http://schemas.microsoft.com/office/drawing/2014/main" id="{B729F4ED-DE7D-78E2-D5AB-94CFF6F0271A}"/>
                </a:ext>
              </a:extLst>
            </p:cNvPr>
            <p:cNvSpPr>
              <a:spLocks noChangeArrowheads="1"/>
            </p:cNvSpPr>
            <p:nvPr/>
          </p:nvSpPr>
          <p:spPr bwMode="auto">
            <a:xfrm>
              <a:off x="9276557" y="4183836"/>
              <a:ext cx="731043" cy="625920"/>
            </a:xfrm>
            <a:prstGeom prst="rect">
              <a:avLst/>
            </a:prstGeom>
            <a:solidFill>
              <a:srgbClr val="FFFFFF"/>
            </a:solidFill>
            <a:ln w="9525">
              <a:solidFill>
                <a:srgbClr val="000000"/>
              </a:solidFill>
              <a:miter lim="800000"/>
              <a:headEnd/>
              <a:tailEnd/>
            </a:ln>
          </p:spPr>
          <p:txBody>
            <a:bodyPr/>
            <a:lstStyle/>
            <a:p>
              <a:pPr algn="ctr"/>
              <a:endParaRPr lang="es-PE" dirty="0"/>
            </a:p>
          </p:txBody>
        </p:sp>
        <p:sp>
          <p:nvSpPr>
            <p:cNvPr id="7" name="Oval 1">
              <a:extLst>
                <a:ext uri="{FF2B5EF4-FFF2-40B4-BE49-F238E27FC236}">
                  <a16:creationId xmlns:a16="http://schemas.microsoft.com/office/drawing/2014/main" id="{F3E75551-966C-9BBF-0455-DD1589F5151C}"/>
                </a:ext>
              </a:extLst>
            </p:cNvPr>
            <p:cNvSpPr>
              <a:spLocks noChangeArrowheads="1"/>
            </p:cNvSpPr>
            <p:nvPr/>
          </p:nvSpPr>
          <p:spPr bwMode="auto">
            <a:xfrm>
              <a:off x="9305607" y="4200769"/>
              <a:ext cx="701993" cy="608987"/>
            </a:xfrm>
            <a:prstGeom prst="ellipse">
              <a:avLst/>
            </a:prstGeom>
            <a:solidFill>
              <a:srgbClr val="FFFFFF"/>
            </a:solidFill>
            <a:ln w="9525">
              <a:solidFill>
                <a:srgbClr val="000000"/>
              </a:solidFill>
              <a:round/>
              <a:headEnd/>
              <a:tailEnd/>
            </a:ln>
          </p:spPr>
          <p:txBody>
            <a:bodyPr/>
            <a:lstStyle/>
            <a:p>
              <a:r>
                <a:rPr lang="es-PE" dirty="0"/>
                <a:t>31</a:t>
              </a:r>
            </a:p>
          </p:txBody>
        </p:sp>
      </p:grpSp>
      <p:grpSp>
        <p:nvGrpSpPr>
          <p:cNvPr id="13" name="Grupo 12">
            <a:extLst>
              <a:ext uri="{FF2B5EF4-FFF2-40B4-BE49-F238E27FC236}">
                <a16:creationId xmlns:a16="http://schemas.microsoft.com/office/drawing/2014/main" id="{5B7246CA-3DCF-2526-1B0E-A55E1F8A16F2}"/>
              </a:ext>
            </a:extLst>
          </p:cNvPr>
          <p:cNvGrpSpPr/>
          <p:nvPr/>
        </p:nvGrpSpPr>
        <p:grpSpPr>
          <a:xfrm>
            <a:off x="9242691" y="5720052"/>
            <a:ext cx="731043" cy="625920"/>
            <a:chOff x="9276557" y="5364454"/>
            <a:chExt cx="731043" cy="625920"/>
          </a:xfrm>
        </p:grpSpPr>
        <p:sp>
          <p:nvSpPr>
            <p:cNvPr id="9" name="Rectangle 2">
              <a:extLst>
                <a:ext uri="{FF2B5EF4-FFF2-40B4-BE49-F238E27FC236}">
                  <a16:creationId xmlns:a16="http://schemas.microsoft.com/office/drawing/2014/main" id="{84433F8C-13E4-D71D-A99E-8773EAD1F357}"/>
                </a:ext>
              </a:extLst>
            </p:cNvPr>
            <p:cNvSpPr>
              <a:spLocks noChangeArrowheads="1"/>
            </p:cNvSpPr>
            <p:nvPr/>
          </p:nvSpPr>
          <p:spPr bwMode="auto">
            <a:xfrm>
              <a:off x="9276557" y="5364454"/>
              <a:ext cx="731043" cy="625920"/>
            </a:xfrm>
            <a:prstGeom prst="rect">
              <a:avLst/>
            </a:prstGeom>
            <a:solidFill>
              <a:srgbClr val="FFFFFF"/>
            </a:solidFill>
            <a:ln w="9525">
              <a:solidFill>
                <a:srgbClr val="000000"/>
              </a:solidFill>
              <a:miter lim="800000"/>
              <a:headEnd/>
              <a:tailEnd/>
            </a:ln>
          </p:spPr>
          <p:txBody>
            <a:bodyPr/>
            <a:lstStyle/>
            <a:p>
              <a:pPr algn="ctr"/>
              <a:endParaRPr lang="es-PE" dirty="0"/>
            </a:p>
          </p:txBody>
        </p:sp>
        <p:sp>
          <p:nvSpPr>
            <p:cNvPr id="10" name="Oval 1">
              <a:extLst>
                <a:ext uri="{FF2B5EF4-FFF2-40B4-BE49-F238E27FC236}">
                  <a16:creationId xmlns:a16="http://schemas.microsoft.com/office/drawing/2014/main" id="{98B01643-1F7B-E337-8275-E265C08F4178}"/>
                </a:ext>
              </a:extLst>
            </p:cNvPr>
            <p:cNvSpPr>
              <a:spLocks noChangeArrowheads="1"/>
            </p:cNvSpPr>
            <p:nvPr/>
          </p:nvSpPr>
          <p:spPr bwMode="auto">
            <a:xfrm>
              <a:off x="9305607" y="5381387"/>
              <a:ext cx="701993" cy="608987"/>
            </a:xfrm>
            <a:prstGeom prst="ellipse">
              <a:avLst/>
            </a:prstGeom>
            <a:solidFill>
              <a:srgbClr val="FFFFFF"/>
            </a:solidFill>
            <a:ln w="9525">
              <a:solidFill>
                <a:srgbClr val="000000"/>
              </a:solidFill>
              <a:round/>
              <a:headEnd/>
              <a:tailEnd/>
            </a:ln>
          </p:spPr>
          <p:txBody>
            <a:bodyPr/>
            <a:lstStyle/>
            <a:p>
              <a:r>
                <a:rPr lang="es-PE" dirty="0"/>
                <a:t>32</a:t>
              </a:r>
            </a:p>
          </p:txBody>
        </p:sp>
      </p:grpSp>
      <p:sp>
        <p:nvSpPr>
          <p:cNvPr id="12" name="Oval 1">
            <a:extLst>
              <a:ext uri="{FF2B5EF4-FFF2-40B4-BE49-F238E27FC236}">
                <a16:creationId xmlns:a16="http://schemas.microsoft.com/office/drawing/2014/main" id="{40EFF63C-C748-6B1D-8399-728B8FFED915}"/>
              </a:ext>
            </a:extLst>
          </p:cNvPr>
          <p:cNvSpPr>
            <a:spLocks noChangeArrowheads="1"/>
          </p:cNvSpPr>
          <p:nvPr/>
        </p:nvSpPr>
        <p:spPr bwMode="auto">
          <a:xfrm>
            <a:off x="9322541" y="4580805"/>
            <a:ext cx="572135" cy="546735"/>
          </a:xfrm>
          <a:prstGeom prst="ellipse">
            <a:avLst/>
          </a:prstGeom>
          <a:solidFill>
            <a:srgbClr val="FFFFFF"/>
          </a:solidFill>
          <a:ln w="9525">
            <a:solidFill>
              <a:srgbClr val="000000"/>
            </a:solidFill>
            <a:round/>
            <a:headEnd/>
            <a:tailEnd/>
          </a:ln>
        </p:spPr>
        <p:txBody>
          <a:bodyPr/>
          <a:lstStyle/>
          <a:p>
            <a:r>
              <a:rPr lang="es-PE" dirty="0"/>
              <a:t>3</a:t>
            </a:r>
          </a:p>
        </p:txBody>
      </p:sp>
      <p:cxnSp>
        <p:nvCxnSpPr>
          <p:cNvPr id="18" name="Conector recto 17">
            <a:extLst>
              <a:ext uri="{FF2B5EF4-FFF2-40B4-BE49-F238E27FC236}">
                <a16:creationId xmlns:a16="http://schemas.microsoft.com/office/drawing/2014/main" id="{33C51534-7E6F-66EB-55EB-FD11296ECE45}"/>
              </a:ext>
            </a:extLst>
          </p:cNvPr>
          <p:cNvCxnSpPr>
            <a:stCxn id="3" idx="2"/>
            <a:endCxn id="5" idx="0"/>
          </p:cNvCxnSpPr>
          <p:nvPr/>
        </p:nvCxnSpPr>
        <p:spPr>
          <a:xfrm flipH="1">
            <a:off x="6314122" y="1546571"/>
            <a:ext cx="1" cy="675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35E22F2A-6E1B-D7D2-6205-6B58194FFF00}"/>
              </a:ext>
            </a:extLst>
          </p:cNvPr>
          <p:cNvCxnSpPr>
            <a:stCxn id="4" idx="2"/>
            <a:endCxn id="6" idx="0"/>
          </p:cNvCxnSpPr>
          <p:nvPr/>
        </p:nvCxnSpPr>
        <p:spPr>
          <a:xfrm flipH="1">
            <a:off x="9591676" y="1546570"/>
            <a:ext cx="1" cy="616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8166C680-BF52-EFED-60C8-54869C6F5EB5}"/>
              </a:ext>
            </a:extLst>
          </p:cNvPr>
          <p:cNvCxnSpPr>
            <a:stCxn id="6" idx="4"/>
            <a:endCxn id="7" idx="0"/>
          </p:cNvCxnSpPr>
          <p:nvPr/>
        </p:nvCxnSpPr>
        <p:spPr>
          <a:xfrm>
            <a:off x="9591676" y="2709567"/>
            <a:ext cx="14129" cy="678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ector: angular 26">
            <a:extLst>
              <a:ext uri="{FF2B5EF4-FFF2-40B4-BE49-F238E27FC236}">
                <a16:creationId xmlns:a16="http://schemas.microsoft.com/office/drawing/2014/main" id="{850E0EBE-DD74-458E-BFCD-0830978CC422}"/>
              </a:ext>
            </a:extLst>
          </p:cNvPr>
          <p:cNvCxnSpPr>
            <a:stCxn id="5" idx="4"/>
          </p:cNvCxnSpPr>
          <p:nvPr/>
        </p:nvCxnSpPr>
        <p:spPr>
          <a:xfrm rot="16200000" flipH="1">
            <a:off x="7812733" y="1270222"/>
            <a:ext cx="279935" cy="327715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9" name="Conector: angular 28">
            <a:extLst>
              <a:ext uri="{FF2B5EF4-FFF2-40B4-BE49-F238E27FC236}">
                <a16:creationId xmlns:a16="http://schemas.microsoft.com/office/drawing/2014/main" id="{73888DE1-FE78-44AE-6DD9-1923531BB4B1}"/>
              </a:ext>
            </a:extLst>
          </p:cNvPr>
          <p:cNvCxnSpPr>
            <a:cxnSpLocks/>
          </p:cNvCxnSpPr>
          <p:nvPr/>
        </p:nvCxnSpPr>
        <p:spPr>
          <a:xfrm>
            <a:off x="2818446" y="1546570"/>
            <a:ext cx="3495675" cy="353258"/>
          </a:xfrm>
          <a:prstGeom prst="bentConnector3">
            <a:avLst>
              <a:gd name="adj1" fmla="val 5919"/>
            </a:avLst>
          </a:prstGeom>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57D56F41-4D62-EB45-0526-2B2B85694DA7}"/>
              </a:ext>
            </a:extLst>
          </p:cNvPr>
          <p:cNvCxnSpPr>
            <a:cxnSpLocks/>
            <a:stCxn id="7" idx="4"/>
            <a:endCxn id="12" idx="0"/>
          </p:cNvCxnSpPr>
          <p:nvPr/>
        </p:nvCxnSpPr>
        <p:spPr>
          <a:xfrm>
            <a:off x="9605805" y="3996959"/>
            <a:ext cx="2804" cy="583846"/>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B0E49FB0-0E71-A551-2083-02B57029A660}"/>
              </a:ext>
            </a:extLst>
          </p:cNvPr>
          <p:cNvCxnSpPr>
            <a:cxnSpLocks/>
            <a:stCxn id="12" idx="4"/>
            <a:endCxn id="10" idx="0"/>
          </p:cNvCxnSpPr>
          <p:nvPr/>
        </p:nvCxnSpPr>
        <p:spPr>
          <a:xfrm>
            <a:off x="9608609" y="5127540"/>
            <a:ext cx="14129" cy="609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8D389D5A-01DE-22A5-392E-693C175C9A3C}"/>
              </a:ext>
            </a:extLst>
          </p:cNvPr>
          <p:cNvCxnSpPr/>
          <p:nvPr/>
        </p:nvCxnSpPr>
        <p:spPr>
          <a:xfrm>
            <a:off x="9615673" y="4288882"/>
            <a:ext cx="967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CuadroTexto 39">
            <a:extLst>
              <a:ext uri="{FF2B5EF4-FFF2-40B4-BE49-F238E27FC236}">
                <a16:creationId xmlns:a16="http://schemas.microsoft.com/office/drawing/2014/main" id="{84ECFC47-CF71-3547-1516-219104D95D21}"/>
              </a:ext>
            </a:extLst>
          </p:cNvPr>
          <p:cNvSpPr txBox="1"/>
          <p:nvPr/>
        </p:nvSpPr>
        <p:spPr>
          <a:xfrm>
            <a:off x="10590397" y="3996960"/>
            <a:ext cx="1226266" cy="369332"/>
          </a:xfrm>
          <a:prstGeom prst="rect">
            <a:avLst/>
          </a:prstGeom>
          <a:noFill/>
        </p:spPr>
        <p:txBody>
          <a:bodyPr wrap="square" rtlCol="0">
            <a:spAutoFit/>
          </a:bodyPr>
          <a:lstStyle/>
          <a:p>
            <a:r>
              <a:rPr lang="es-PE" dirty="0"/>
              <a:t>Merma</a:t>
            </a:r>
          </a:p>
        </p:txBody>
      </p:sp>
    </p:spTree>
    <p:extLst>
      <p:ext uri="{BB962C8B-B14F-4D97-AF65-F5344CB8AC3E}">
        <p14:creationId xmlns:p14="http://schemas.microsoft.com/office/powerpoint/2010/main" val="1816377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C74E9-3CD2-7369-60FA-CC9401F341C5}"/>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44F5EFF8-9CD0-C7CA-135A-B3EB5DD510B9}"/>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26471B75-760D-9710-1CC6-178467536A84}"/>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AEE97877-22E2-7010-381C-7FD2B8DACD50}"/>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B9D10378-F794-5709-3FAC-D2E3B09F1C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EAA081DC-AEB9-4068-A7FC-7D92B744B969}"/>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SISTEMAS PRODUCTIVOS MTS / MTO</a:t>
            </a:r>
            <a:endParaRPr lang="es-PE" sz="2500" b="1" dirty="0">
              <a:solidFill>
                <a:prstClr val="white"/>
              </a:solidFill>
              <a:latin typeface="Arial" panose="020B0604020202020204" pitchFamily="34" charset="0"/>
              <a:cs typeface="Arial" panose="020B0604020202020204" pitchFamily="34" charset="0"/>
            </a:endParaRPr>
          </a:p>
        </p:txBody>
      </p:sp>
      <p:pic>
        <p:nvPicPr>
          <p:cNvPr id="21" name="Image 1" descr="image.png">
            <a:extLst>
              <a:ext uri="{FF2B5EF4-FFF2-40B4-BE49-F238E27FC236}">
                <a16:creationId xmlns:a16="http://schemas.microsoft.com/office/drawing/2014/main" id="{C1F62AC2-C9C6-AFA3-9DF6-9DB906C3C321}"/>
              </a:ext>
            </a:extLst>
          </p:cNvPr>
          <p:cNvPicPr>
            <a:picLocks noChangeAspect="1"/>
          </p:cNvPicPr>
          <p:nvPr/>
        </p:nvPicPr>
        <p:blipFill>
          <a:blip r:embed="rId3"/>
          <a:srcRect/>
          <a:stretch/>
        </p:blipFill>
        <p:spPr>
          <a:xfrm>
            <a:off x="11090421" y="1538848"/>
            <a:ext cx="390525" cy="381000"/>
          </a:xfrm>
          <a:prstGeom prst="rect">
            <a:avLst/>
          </a:prstGeom>
        </p:spPr>
      </p:pic>
      <p:sp>
        <p:nvSpPr>
          <p:cNvPr id="22" name="Text 1">
            <a:extLst>
              <a:ext uri="{FF2B5EF4-FFF2-40B4-BE49-F238E27FC236}">
                <a16:creationId xmlns:a16="http://schemas.microsoft.com/office/drawing/2014/main" id="{BB2452FD-F831-6443-0434-730F0AA9C7CB}"/>
              </a:ext>
            </a:extLst>
          </p:cNvPr>
          <p:cNvSpPr/>
          <p:nvPr/>
        </p:nvSpPr>
        <p:spPr>
          <a:xfrm>
            <a:off x="5684983" y="1615048"/>
            <a:ext cx="5943600" cy="4038600"/>
          </a:xfrm>
          <a:prstGeom prst="roundRect">
            <a:avLst>
              <a:gd name="adj" fmla="val 9434"/>
            </a:avLst>
          </a:prstGeom>
          <a:solidFill>
            <a:schemeClr val="accent1">
              <a:lumMod val="60000"/>
              <a:lumOff val="40000"/>
            </a:schemeClr>
          </a:solidFill>
          <a:ln w="9525">
            <a:solidFill>
              <a:srgbClr val="113F67"/>
            </a:solidFill>
          </a:ln>
        </p:spPr>
        <p:txBody>
          <a:bodyPr wrap="square" rtlCol="0" anchor="ctr"/>
          <a:lstStyle/>
          <a:p>
            <a:pPr marL="0" indent="0">
              <a:buNone/>
            </a:pPr>
            <a:endParaRPr lang="en-US" dirty="0"/>
          </a:p>
        </p:txBody>
      </p:sp>
      <p:pic>
        <p:nvPicPr>
          <p:cNvPr id="24" name="Image 2" descr="image.png">
            <a:extLst>
              <a:ext uri="{FF2B5EF4-FFF2-40B4-BE49-F238E27FC236}">
                <a16:creationId xmlns:a16="http://schemas.microsoft.com/office/drawing/2014/main" id="{53452239-A199-BDAD-DF66-6927F6E28141}"/>
              </a:ext>
            </a:extLst>
          </p:cNvPr>
          <p:cNvPicPr>
            <a:picLocks noChangeAspect="1"/>
          </p:cNvPicPr>
          <p:nvPr/>
        </p:nvPicPr>
        <p:blipFill>
          <a:blip r:embed="rId4"/>
          <a:srcRect b="37143"/>
          <a:stretch/>
        </p:blipFill>
        <p:spPr>
          <a:xfrm>
            <a:off x="5694508" y="1624573"/>
            <a:ext cx="5924550" cy="2095500"/>
          </a:xfrm>
          <a:prstGeom prst="rect">
            <a:avLst/>
          </a:prstGeom>
        </p:spPr>
      </p:pic>
      <p:sp>
        <p:nvSpPr>
          <p:cNvPr id="26" name="Text 2">
            <a:extLst>
              <a:ext uri="{FF2B5EF4-FFF2-40B4-BE49-F238E27FC236}">
                <a16:creationId xmlns:a16="http://schemas.microsoft.com/office/drawing/2014/main" id="{19002380-1841-F8A5-6D0B-85C86719E73B}"/>
              </a:ext>
            </a:extLst>
          </p:cNvPr>
          <p:cNvSpPr/>
          <p:nvPr/>
        </p:nvSpPr>
        <p:spPr>
          <a:xfrm>
            <a:off x="5999308" y="3253348"/>
            <a:ext cx="2187762" cy="366714"/>
          </a:xfrm>
          <a:prstGeom prst="rect">
            <a:avLst/>
          </a:prstGeom>
          <a:solidFill>
            <a:srgbClr val="085296"/>
          </a:solidFill>
          <a:ln/>
        </p:spPr>
        <p:txBody>
          <a:bodyPr wrap="square" rtlCol="0" anchor="ctr"/>
          <a:lstStyle/>
          <a:p>
            <a:pPr marL="0" indent="0">
              <a:buNone/>
            </a:pPr>
            <a:endParaRPr lang="en-US" dirty="0"/>
          </a:p>
        </p:txBody>
      </p:sp>
      <p:sp>
        <p:nvSpPr>
          <p:cNvPr id="28" name="Text 3">
            <a:extLst>
              <a:ext uri="{FF2B5EF4-FFF2-40B4-BE49-F238E27FC236}">
                <a16:creationId xmlns:a16="http://schemas.microsoft.com/office/drawing/2014/main" id="{4D0977C2-57A9-91C3-F4A8-E92B97740CAC}"/>
              </a:ext>
            </a:extLst>
          </p:cNvPr>
          <p:cNvSpPr/>
          <p:nvPr/>
        </p:nvSpPr>
        <p:spPr>
          <a:xfrm>
            <a:off x="5999308" y="3253348"/>
            <a:ext cx="1938528" cy="246888"/>
          </a:xfrm>
          <a:prstGeom prst="rect">
            <a:avLst/>
          </a:prstGeom>
          <a:noFill/>
          <a:ln/>
        </p:spPr>
        <p:txBody>
          <a:bodyPr vert="horz" wrap="square" lIns="152400" tIns="38100" rIns="152400" bIns="38100" rtlCol="0" anchor="t"/>
          <a:lstStyle/>
          <a:p>
            <a:pPr marL="0" indent="0" algn="l">
              <a:lnSpc>
                <a:spcPts val="1200"/>
              </a:lnSpc>
              <a:buNone/>
            </a:pPr>
            <a:r>
              <a:rPr lang="en-US" sz="900" b="1" kern="0" spc="90" dirty="0">
                <a:solidFill>
                  <a:srgbClr val="FFFFFF"/>
                </a:solidFill>
                <a:latin typeface="Noto Sans SC" pitchFamily="34" charset="0"/>
                <a:ea typeface="Noto Sans SC" pitchFamily="34" charset="-122"/>
                <a:cs typeface="Noto Sans SC" pitchFamily="34" charset="-120"/>
              </a:rPr>
              <a:t>MODELO DE INVENTARIO</a:t>
            </a:r>
            <a:endParaRPr lang="en-US" sz="900" dirty="0"/>
          </a:p>
        </p:txBody>
      </p:sp>
      <p:sp>
        <p:nvSpPr>
          <p:cNvPr id="31" name="Text 4">
            <a:extLst>
              <a:ext uri="{FF2B5EF4-FFF2-40B4-BE49-F238E27FC236}">
                <a16:creationId xmlns:a16="http://schemas.microsoft.com/office/drawing/2014/main" id="{497DCFEB-E50C-2F9E-02EA-5196D2860347}"/>
              </a:ext>
            </a:extLst>
          </p:cNvPr>
          <p:cNvSpPr/>
          <p:nvPr/>
        </p:nvSpPr>
        <p:spPr>
          <a:xfrm>
            <a:off x="6442067" y="4101073"/>
            <a:ext cx="4818452" cy="749808"/>
          </a:xfrm>
          <a:prstGeom prst="rect">
            <a:avLst/>
          </a:prstGeom>
          <a:noFill/>
          <a:ln/>
        </p:spPr>
        <p:txBody>
          <a:bodyPr vert="horz" wrap="square" lIns="0" tIns="0" rIns="0" bIns="0" rtlCol="0" anchor="t"/>
          <a:lstStyle/>
          <a:p>
            <a:pPr marL="0" indent="0" algn="l">
              <a:lnSpc>
                <a:spcPts val="1950"/>
              </a:lnSpc>
              <a:buNone/>
            </a:pPr>
            <a:r>
              <a:rPr lang="es-PE" sz="1400" i="1" noProof="0" dirty="0">
                <a:solidFill>
                  <a:srgbClr val="E5E7EB"/>
                </a:solidFill>
                <a:latin typeface="Noto Sans SC" pitchFamily="34" charset="0"/>
                <a:ea typeface="Noto Sans SC" pitchFamily="34" charset="-122"/>
                <a:cs typeface="Noto Sans SC" pitchFamily="34" charset="-120"/>
              </a:rPr>
              <a:t>En un Sistema MTS, los productos se fabrican basándose en pronósticos de la demanda ( </a:t>
            </a:r>
            <a:r>
              <a:rPr lang="es-PE" sz="1400" i="1" noProof="0" dirty="0" err="1">
                <a:solidFill>
                  <a:srgbClr val="E5E7EB"/>
                </a:solidFill>
                <a:latin typeface="Noto Sans SC" pitchFamily="34" charset="0"/>
                <a:ea typeface="Noto Sans SC" pitchFamily="34" charset="-122"/>
                <a:cs typeface="Noto Sans SC" pitchFamily="34" charset="-120"/>
              </a:rPr>
              <a:t>demand</a:t>
            </a:r>
            <a:r>
              <a:rPr lang="es-PE" sz="1400" i="1" noProof="0" dirty="0">
                <a:solidFill>
                  <a:srgbClr val="E5E7EB"/>
                </a:solidFill>
                <a:latin typeface="Noto Sans SC" pitchFamily="34" charset="0"/>
                <a:ea typeface="Noto Sans SC" pitchFamily="34" charset="-122"/>
                <a:cs typeface="Noto Sans SC" pitchFamily="34" charset="-120"/>
              </a:rPr>
              <a:t> </a:t>
            </a:r>
            <a:r>
              <a:rPr lang="es-PE" sz="1400" i="1" noProof="0" dirty="0" err="1">
                <a:solidFill>
                  <a:srgbClr val="E5E7EB"/>
                </a:solidFill>
                <a:latin typeface="Noto Sans SC" pitchFamily="34" charset="0"/>
                <a:ea typeface="Noto Sans SC" pitchFamily="34" charset="-122"/>
                <a:cs typeface="Noto Sans SC" pitchFamily="34" charset="-120"/>
              </a:rPr>
              <a:t>forecasting</a:t>
            </a:r>
            <a:r>
              <a:rPr lang="es-PE" sz="1400" i="1" noProof="0" dirty="0">
                <a:solidFill>
                  <a:srgbClr val="E5E7EB"/>
                </a:solidFill>
                <a:latin typeface="Noto Sans SC" pitchFamily="34" charset="0"/>
                <a:ea typeface="Noto Sans SC" pitchFamily="34" charset="-122"/>
                <a:cs typeface="Noto Sans SC" pitchFamily="34" charset="-120"/>
              </a:rPr>
              <a:t>) antes de que el cliente realice un pedido real. El objetivo es tener el producto terminado disponible en el inventario”</a:t>
            </a:r>
            <a:endParaRPr lang="es-PE" sz="1400" noProof="0" dirty="0"/>
          </a:p>
        </p:txBody>
      </p:sp>
      <p:sp>
        <p:nvSpPr>
          <p:cNvPr id="32" name="Text 5">
            <a:extLst>
              <a:ext uri="{FF2B5EF4-FFF2-40B4-BE49-F238E27FC236}">
                <a16:creationId xmlns:a16="http://schemas.microsoft.com/office/drawing/2014/main" id="{4D598162-AC48-4ECB-FF97-94879343BAB3}"/>
              </a:ext>
            </a:extLst>
          </p:cNvPr>
          <p:cNvSpPr/>
          <p:nvPr/>
        </p:nvSpPr>
        <p:spPr>
          <a:xfrm>
            <a:off x="6524671" y="5163111"/>
            <a:ext cx="1977777" cy="9525"/>
          </a:xfrm>
          <a:prstGeom prst="rect">
            <a:avLst/>
          </a:prstGeom>
          <a:solidFill>
            <a:srgbClr val="3F3F46"/>
          </a:solidFill>
          <a:ln/>
        </p:spPr>
        <p:txBody>
          <a:bodyPr wrap="square" rtlCol="0" anchor="ctr"/>
          <a:lstStyle/>
          <a:p>
            <a:pPr marL="0" indent="0">
              <a:buNone/>
            </a:pPr>
            <a:endParaRPr lang="en-US" dirty="0"/>
          </a:p>
        </p:txBody>
      </p:sp>
      <p:sp>
        <p:nvSpPr>
          <p:cNvPr id="43" name="Text 12">
            <a:extLst>
              <a:ext uri="{FF2B5EF4-FFF2-40B4-BE49-F238E27FC236}">
                <a16:creationId xmlns:a16="http://schemas.microsoft.com/office/drawing/2014/main" id="{9E50FABD-7B57-203E-9AA4-072BB9E718DC}"/>
              </a:ext>
            </a:extLst>
          </p:cNvPr>
          <p:cNvSpPr/>
          <p:nvPr/>
        </p:nvSpPr>
        <p:spPr>
          <a:xfrm>
            <a:off x="9933133" y="6110848"/>
            <a:ext cx="969264" cy="228600"/>
          </a:xfrm>
          <a:prstGeom prst="rect">
            <a:avLst/>
          </a:prstGeom>
          <a:noFill/>
          <a:ln/>
        </p:spPr>
        <p:txBody>
          <a:bodyPr vert="horz" wrap="none" lIns="0" tIns="0" rIns="0" bIns="0" rtlCol="0" anchor="t">
            <a:normAutofit/>
          </a:bodyPr>
          <a:lstStyle/>
          <a:p>
            <a:pPr marL="0" indent="0" algn="l">
              <a:lnSpc>
                <a:spcPct val="100000"/>
              </a:lnSpc>
              <a:buNone/>
            </a:pPr>
            <a:r>
              <a:rPr lang="en-US" sz="1200" b="1" dirty="0">
                <a:solidFill>
                  <a:srgbClr val="FFFFFF"/>
                </a:solidFill>
                <a:latin typeface="Noto Sans SC" pitchFamily="34" charset="0"/>
                <a:ea typeface="Noto Sans SC" pitchFamily="34" charset="-122"/>
                <a:cs typeface="Noto Sans SC" pitchFamily="34" charset="-120"/>
              </a:rPr>
              <a:t>Ver Detalles</a:t>
            </a:r>
            <a:endParaRPr lang="en-US" sz="1200" dirty="0"/>
          </a:p>
        </p:txBody>
      </p:sp>
      <p:pic>
        <p:nvPicPr>
          <p:cNvPr id="44" name="Image 4" descr="image.png">
            <a:extLst>
              <a:ext uri="{FF2B5EF4-FFF2-40B4-BE49-F238E27FC236}">
                <a16:creationId xmlns:a16="http://schemas.microsoft.com/office/drawing/2014/main" id="{6F965EA6-8A9A-6C68-FC6C-49F3FC2614A2}"/>
              </a:ext>
            </a:extLst>
          </p:cNvPr>
          <p:cNvPicPr>
            <a:picLocks noChangeAspect="1"/>
          </p:cNvPicPr>
          <p:nvPr/>
        </p:nvPicPr>
        <p:blipFill>
          <a:blip r:embed="rId5"/>
          <a:srcRect/>
          <a:stretch/>
        </p:blipFill>
        <p:spPr>
          <a:xfrm>
            <a:off x="10980883" y="6129898"/>
            <a:ext cx="114300" cy="190500"/>
          </a:xfrm>
          <a:prstGeom prst="rect">
            <a:avLst/>
          </a:prstGeom>
        </p:spPr>
      </p:pic>
      <p:sp>
        <p:nvSpPr>
          <p:cNvPr id="45" name="Text 13">
            <a:extLst>
              <a:ext uri="{FF2B5EF4-FFF2-40B4-BE49-F238E27FC236}">
                <a16:creationId xmlns:a16="http://schemas.microsoft.com/office/drawing/2014/main" id="{AAEA6E95-6F69-AA2F-6C29-FAD3C6DC34BC}"/>
              </a:ext>
            </a:extLst>
          </p:cNvPr>
          <p:cNvSpPr/>
          <p:nvPr/>
        </p:nvSpPr>
        <p:spPr>
          <a:xfrm>
            <a:off x="655783" y="1538848"/>
            <a:ext cx="381000" cy="381000"/>
          </a:xfrm>
          <a:prstGeom prst="roundRect">
            <a:avLst>
              <a:gd name="adj" fmla="val 20000"/>
            </a:avLst>
          </a:prstGeom>
          <a:solidFill>
            <a:srgbClr val="085296"/>
          </a:solidFill>
          <a:ln/>
        </p:spPr>
        <p:txBody>
          <a:bodyPr wrap="square" rtlCol="0" anchor="ctr"/>
          <a:lstStyle/>
          <a:p>
            <a:pPr marL="0" indent="0">
              <a:buNone/>
            </a:pPr>
            <a:endParaRPr lang="en-US" dirty="0"/>
          </a:p>
        </p:txBody>
      </p:sp>
      <p:pic>
        <p:nvPicPr>
          <p:cNvPr id="46" name="Image 5" descr="image.png">
            <a:extLst>
              <a:ext uri="{FF2B5EF4-FFF2-40B4-BE49-F238E27FC236}">
                <a16:creationId xmlns:a16="http://schemas.microsoft.com/office/drawing/2014/main" id="{C6F2CF72-960B-DF65-DF6C-C245A84F1E49}"/>
              </a:ext>
            </a:extLst>
          </p:cNvPr>
          <p:cNvPicPr>
            <a:picLocks noChangeAspect="1"/>
          </p:cNvPicPr>
          <p:nvPr/>
        </p:nvPicPr>
        <p:blipFill>
          <a:blip r:embed="rId6"/>
          <a:srcRect/>
          <a:stretch/>
        </p:blipFill>
        <p:spPr>
          <a:xfrm>
            <a:off x="760558" y="1653148"/>
            <a:ext cx="171450" cy="152400"/>
          </a:xfrm>
          <a:prstGeom prst="rect">
            <a:avLst/>
          </a:prstGeom>
        </p:spPr>
      </p:pic>
      <p:sp>
        <p:nvSpPr>
          <p:cNvPr id="47" name="Text 14">
            <a:extLst>
              <a:ext uri="{FF2B5EF4-FFF2-40B4-BE49-F238E27FC236}">
                <a16:creationId xmlns:a16="http://schemas.microsoft.com/office/drawing/2014/main" id="{E88C0A40-85FD-AAC5-B47F-A82CDB87CB01}"/>
              </a:ext>
            </a:extLst>
          </p:cNvPr>
          <p:cNvSpPr/>
          <p:nvPr/>
        </p:nvSpPr>
        <p:spPr>
          <a:xfrm>
            <a:off x="1151083" y="1595998"/>
            <a:ext cx="1920240" cy="274320"/>
          </a:xfrm>
          <a:prstGeom prst="rect">
            <a:avLst/>
          </a:prstGeom>
          <a:noFill/>
          <a:ln/>
        </p:spPr>
        <p:txBody>
          <a:bodyPr vert="horz" wrap="none" lIns="0" tIns="0" rIns="0" bIns="0" rtlCol="0" anchor="t">
            <a:normAutofit/>
          </a:bodyPr>
          <a:lstStyle/>
          <a:p>
            <a:pPr marL="0" indent="0" algn="l">
              <a:lnSpc>
                <a:spcPct val="100000"/>
              </a:lnSpc>
              <a:buNone/>
            </a:pPr>
            <a:r>
              <a:rPr lang="en-US" sz="1500" b="1" kern="0" spc="150" dirty="0">
                <a:latin typeface="Noto Sans SC" pitchFamily="34" charset="0"/>
                <a:ea typeface="Noto Sans SC" pitchFamily="34" charset="-122"/>
                <a:cs typeface="Noto Sans SC" pitchFamily="34" charset="-120"/>
              </a:rPr>
              <a:t>ESTRATEGIA</a:t>
            </a:r>
            <a:r>
              <a:rPr lang="en-US" sz="1500" b="1" kern="0" spc="150" dirty="0">
                <a:solidFill>
                  <a:srgbClr val="F5F5F5"/>
                </a:solidFill>
                <a:latin typeface="Noto Sans SC" pitchFamily="34" charset="0"/>
                <a:ea typeface="Noto Sans SC" pitchFamily="34" charset="-122"/>
                <a:cs typeface="Noto Sans SC" pitchFamily="34" charset="-120"/>
              </a:rPr>
              <a:t> MTS</a:t>
            </a:r>
            <a:endParaRPr lang="en-US" sz="1500" dirty="0"/>
          </a:p>
        </p:txBody>
      </p:sp>
      <p:sp>
        <p:nvSpPr>
          <p:cNvPr id="48" name="Text 15">
            <a:extLst>
              <a:ext uri="{FF2B5EF4-FFF2-40B4-BE49-F238E27FC236}">
                <a16:creationId xmlns:a16="http://schemas.microsoft.com/office/drawing/2014/main" id="{704B0258-0D67-C7A5-BB4A-FBC68FD10C2E}"/>
              </a:ext>
            </a:extLst>
          </p:cNvPr>
          <p:cNvSpPr/>
          <p:nvPr/>
        </p:nvSpPr>
        <p:spPr>
          <a:xfrm>
            <a:off x="655783" y="2680881"/>
            <a:ext cx="4736592" cy="621792"/>
          </a:xfrm>
          <a:prstGeom prst="rect">
            <a:avLst/>
          </a:prstGeom>
          <a:noFill/>
          <a:ln/>
        </p:spPr>
        <p:txBody>
          <a:bodyPr vert="horz" wrap="none" lIns="0" tIns="0" rIns="0" bIns="0" rtlCol="0" anchor="t">
            <a:normAutofit/>
          </a:bodyPr>
          <a:lstStyle/>
          <a:p>
            <a:pPr marL="0" indent="0" algn="l">
              <a:lnSpc>
                <a:spcPct val="100000"/>
              </a:lnSpc>
              <a:buNone/>
            </a:pPr>
            <a:r>
              <a:rPr lang="en-US" sz="2000" i="1" dirty="0">
                <a:solidFill>
                  <a:srgbClr val="085296"/>
                </a:solidFill>
                <a:latin typeface="Arial" panose="020B0604020202020204" pitchFamily="34" charset="0"/>
                <a:ea typeface="Georgia" pitchFamily="34" charset="-122"/>
                <a:cs typeface="Arial" panose="020B0604020202020204" pitchFamily="34" charset="0"/>
              </a:rPr>
              <a:t>Concepto</a:t>
            </a:r>
            <a:endParaRPr lang="en-US" sz="2000" dirty="0">
              <a:solidFill>
                <a:srgbClr val="085296"/>
              </a:solidFill>
              <a:latin typeface="Arial" panose="020B0604020202020204" pitchFamily="34" charset="0"/>
              <a:cs typeface="Arial" panose="020B0604020202020204" pitchFamily="34" charset="0"/>
            </a:endParaRPr>
          </a:p>
        </p:txBody>
      </p:sp>
      <p:sp>
        <p:nvSpPr>
          <p:cNvPr id="49" name="Text 16">
            <a:extLst>
              <a:ext uri="{FF2B5EF4-FFF2-40B4-BE49-F238E27FC236}">
                <a16:creationId xmlns:a16="http://schemas.microsoft.com/office/drawing/2014/main" id="{15AAB01D-6042-3B46-1CB0-BA80F34AECED}"/>
              </a:ext>
            </a:extLst>
          </p:cNvPr>
          <p:cNvSpPr/>
          <p:nvPr/>
        </p:nvSpPr>
        <p:spPr>
          <a:xfrm>
            <a:off x="655783" y="3297103"/>
            <a:ext cx="4645152" cy="1243584"/>
          </a:xfrm>
          <a:prstGeom prst="rect">
            <a:avLst/>
          </a:prstGeom>
          <a:noFill/>
          <a:ln/>
        </p:spPr>
        <p:txBody>
          <a:bodyPr vert="horz" wrap="square" lIns="0" tIns="0" rIns="0" bIns="0" rtlCol="0" anchor="t"/>
          <a:lstStyle/>
          <a:p>
            <a:pPr marL="0" indent="0" algn="l">
              <a:lnSpc>
                <a:spcPts val="4860"/>
              </a:lnSpc>
              <a:buNone/>
            </a:pPr>
            <a:r>
              <a:rPr lang="en-US" sz="2000" kern="0" spc="-270" dirty="0">
                <a:latin typeface="Arial" panose="020B0604020202020204" pitchFamily="34" charset="0"/>
                <a:ea typeface="Noto Sans SC" pitchFamily="34" charset="-122"/>
                <a:cs typeface="Arial" panose="020B0604020202020204" pitchFamily="34" charset="0"/>
              </a:rPr>
              <a:t>MAKE TO STOCK ( MTS)</a:t>
            </a:r>
            <a:endParaRPr lang="en-US" sz="2000" dirty="0">
              <a:latin typeface="Arial" panose="020B0604020202020204" pitchFamily="34" charset="0"/>
              <a:cs typeface="Arial" panose="020B0604020202020204" pitchFamily="34" charset="0"/>
            </a:endParaRPr>
          </a:p>
        </p:txBody>
      </p:sp>
      <p:sp>
        <p:nvSpPr>
          <p:cNvPr id="50" name="Text 17">
            <a:extLst>
              <a:ext uri="{FF2B5EF4-FFF2-40B4-BE49-F238E27FC236}">
                <a16:creationId xmlns:a16="http://schemas.microsoft.com/office/drawing/2014/main" id="{D364C9F0-44BB-300A-72D2-369C96E8FF2C}"/>
              </a:ext>
            </a:extLst>
          </p:cNvPr>
          <p:cNvSpPr/>
          <p:nvPr/>
        </p:nvSpPr>
        <p:spPr>
          <a:xfrm>
            <a:off x="655782" y="4838218"/>
            <a:ext cx="1138085" cy="70181"/>
          </a:xfrm>
          <a:prstGeom prst="rect">
            <a:avLst/>
          </a:prstGeom>
          <a:solidFill>
            <a:srgbClr val="085296"/>
          </a:solidFill>
          <a:ln/>
        </p:spPr>
        <p:txBody>
          <a:bodyPr wrap="square" rtlCol="0" anchor="ctr"/>
          <a:lstStyle/>
          <a:p>
            <a:pPr marL="0" indent="0">
              <a:buNone/>
            </a:pPr>
            <a:endParaRPr lang="en-US" sz="2400" dirty="0"/>
          </a:p>
        </p:txBody>
      </p:sp>
      <p:sp>
        <p:nvSpPr>
          <p:cNvPr id="51" name="Text 18">
            <a:extLst>
              <a:ext uri="{FF2B5EF4-FFF2-40B4-BE49-F238E27FC236}">
                <a16:creationId xmlns:a16="http://schemas.microsoft.com/office/drawing/2014/main" id="{AE104F69-968F-FB61-649B-68CAFBB92C56}"/>
              </a:ext>
            </a:extLst>
          </p:cNvPr>
          <p:cNvSpPr/>
          <p:nvPr/>
        </p:nvSpPr>
        <p:spPr>
          <a:xfrm>
            <a:off x="655783" y="5200168"/>
            <a:ext cx="3812586" cy="381787"/>
          </a:xfrm>
          <a:prstGeom prst="rect">
            <a:avLst/>
          </a:prstGeom>
          <a:noFill/>
          <a:ln/>
        </p:spPr>
        <p:txBody>
          <a:bodyPr vert="horz" wrap="square" lIns="0" tIns="0" rIns="0" bIns="0" rtlCol="0" anchor="t"/>
          <a:lstStyle/>
          <a:p>
            <a:pPr marL="0" indent="0" algn="l">
              <a:lnSpc>
                <a:spcPts val="1200"/>
              </a:lnSpc>
              <a:buNone/>
            </a:pPr>
            <a:r>
              <a:rPr lang="en-US" sz="1050" kern="0" spc="20" dirty="0">
                <a:latin typeface="Noto Sans SC" pitchFamily="34" charset="0"/>
                <a:ea typeface="Noto Sans SC" pitchFamily="34" charset="-122"/>
                <a:cs typeface="Noto Sans SC" pitchFamily="34" charset="-120"/>
              </a:rPr>
              <a:t>OPTIMIZACIÓN DE LA EFICIENCIA A TRAVÉS DE LA FABRICACIÓN BASADA EN PRONÓSTICOS.</a:t>
            </a:r>
            <a:endParaRPr lang="en-US" sz="1050" dirty="0"/>
          </a:p>
        </p:txBody>
      </p:sp>
      <p:sp>
        <p:nvSpPr>
          <p:cNvPr id="52" name="Text 19">
            <a:extLst>
              <a:ext uri="{FF2B5EF4-FFF2-40B4-BE49-F238E27FC236}">
                <a16:creationId xmlns:a16="http://schemas.microsoft.com/office/drawing/2014/main" id="{904D49D5-72A3-381A-7449-BD86A4017AFC}"/>
              </a:ext>
            </a:extLst>
          </p:cNvPr>
          <p:cNvSpPr/>
          <p:nvPr/>
        </p:nvSpPr>
        <p:spPr>
          <a:xfrm>
            <a:off x="655782" y="6215623"/>
            <a:ext cx="1446317" cy="432785"/>
          </a:xfrm>
          <a:prstGeom prst="roundRect">
            <a:avLst>
              <a:gd name="adj" fmla="val 100000"/>
            </a:avLst>
          </a:prstGeom>
          <a:solidFill>
            <a:srgbClr val="F5F5F5"/>
          </a:solidFill>
          <a:ln/>
        </p:spPr>
        <p:txBody>
          <a:bodyPr wrap="square" rtlCol="0" anchor="ctr"/>
          <a:lstStyle/>
          <a:p>
            <a:pPr marL="0" indent="0">
              <a:buNone/>
            </a:pPr>
            <a:endParaRPr lang="en-US" sz="2400" dirty="0"/>
          </a:p>
        </p:txBody>
      </p:sp>
      <p:sp>
        <p:nvSpPr>
          <p:cNvPr id="53" name="Text 20">
            <a:extLst>
              <a:ext uri="{FF2B5EF4-FFF2-40B4-BE49-F238E27FC236}">
                <a16:creationId xmlns:a16="http://schemas.microsoft.com/office/drawing/2014/main" id="{4EE9458B-A191-D62B-FD6E-A36E4AF42545}"/>
              </a:ext>
            </a:extLst>
          </p:cNvPr>
          <p:cNvSpPr/>
          <p:nvPr/>
        </p:nvSpPr>
        <p:spPr>
          <a:xfrm>
            <a:off x="655783" y="6215623"/>
            <a:ext cx="1468130" cy="437932"/>
          </a:xfrm>
          <a:prstGeom prst="rect">
            <a:avLst/>
          </a:prstGeom>
          <a:noFill/>
          <a:ln/>
        </p:spPr>
        <p:txBody>
          <a:bodyPr vert="horz" wrap="square" lIns="228600" tIns="76200" rIns="228600" bIns="76200" rtlCol="0" anchor="t"/>
          <a:lstStyle/>
          <a:p>
            <a:pPr marL="0" indent="0" algn="l">
              <a:lnSpc>
                <a:spcPts val="1575"/>
              </a:lnSpc>
              <a:buNone/>
            </a:pPr>
            <a:r>
              <a:rPr lang="en-US" sz="1200" b="1" dirty="0">
                <a:solidFill>
                  <a:srgbClr val="121212"/>
                </a:solidFill>
                <a:latin typeface="Noto Sans SC" pitchFamily="34" charset="0"/>
                <a:ea typeface="Noto Sans SC" pitchFamily="34" charset="-122"/>
                <a:cs typeface="Noto Sans SC" pitchFamily="34" charset="-120"/>
              </a:rPr>
              <a:t>Inventario</a:t>
            </a:r>
            <a:endParaRPr lang="en-US" sz="1200" dirty="0"/>
          </a:p>
        </p:txBody>
      </p:sp>
      <p:sp>
        <p:nvSpPr>
          <p:cNvPr id="54" name="Text 21">
            <a:extLst>
              <a:ext uri="{FF2B5EF4-FFF2-40B4-BE49-F238E27FC236}">
                <a16:creationId xmlns:a16="http://schemas.microsoft.com/office/drawing/2014/main" id="{F3CF9602-4D8E-6B31-0E31-FF1904C519FB}"/>
              </a:ext>
            </a:extLst>
          </p:cNvPr>
          <p:cNvSpPr/>
          <p:nvPr/>
        </p:nvSpPr>
        <p:spPr>
          <a:xfrm>
            <a:off x="1932132" y="6215623"/>
            <a:ext cx="1493737" cy="432785"/>
          </a:xfrm>
          <a:prstGeom prst="roundRect">
            <a:avLst>
              <a:gd name="adj" fmla="val 100000"/>
            </a:avLst>
          </a:prstGeom>
          <a:solidFill>
            <a:srgbClr val="F5F5F5"/>
          </a:solidFill>
          <a:ln/>
        </p:spPr>
        <p:txBody>
          <a:bodyPr wrap="square" rtlCol="0" anchor="ctr"/>
          <a:lstStyle/>
          <a:p>
            <a:pPr marL="0" indent="0">
              <a:buNone/>
            </a:pPr>
            <a:endParaRPr lang="en-US" sz="2400" dirty="0"/>
          </a:p>
        </p:txBody>
      </p:sp>
      <p:sp>
        <p:nvSpPr>
          <p:cNvPr id="55" name="Text 22">
            <a:extLst>
              <a:ext uri="{FF2B5EF4-FFF2-40B4-BE49-F238E27FC236}">
                <a16:creationId xmlns:a16="http://schemas.microsoft.com/office/drawing/2014/main" id="{686B8252-FEC0-3791-576B-6FA55A380450}"/>
              </a:ext>
            </a:extLst>
          </p:cNvPr>
          <p:cNvSpPr/>
          <p:nvPr/>
        </p:nvSpPr>
        <p:spPr>
          <a:xfrm>
            <a:off x="1932133" y="6215623"/>
            <a:ext cx="1513654" cy="437932"/>
          </a:xfrm>
          <a:prstGeom prst="rect">
            <a:avLst/>
          </a:prstGeom>
          <a:noFill/>
          <a:ln/>
        </p:spPr>
        <p:txBody>
          <a:bodyPr vert="horz" wrap="square" lIns="228600" tIns="76200" rIns="228600" bIns="76200" rtlCol="0" anchor="t"/>
          <a:lstStyle/>
          <a:p>
            <a:pPr marL="0" indent="0" algn="l">
              <a:lnSpc>
                <a:spcPts val="1575"/>
              </a:lnSpc>
              <a:buNone/>
            </a:pPr>
            <a:r>
              <a:rPr lang="en-US" sz="1200" b="1" dirty="0">
                <a:solidFill>
                  <a:srgbClr val="121212"/>
                </a:solidFill>
                <a:latin typeface="Noto Sans SC" pitchFamily="34" charset="0"/>
                <a:ea typeface="Noto Sans SC" pitchFamily="34" charset="-122"/>
                <a:cs typeface="Noto Sans SC" pitchFamily="34" charset="-120"/>
              </a:rPr>
              <a:t>Pronóstico</a:t>
            </a:r>
            <a:endParaRPr lang="en-US" sz="1200" dirty="0"/>
          </a:p>
        </p:txBody>
      </p:sp>
      <p:sp>
        <p:nvSpPr>
          <p:cNvPr id="56" name="Text 23">
            <a:extLst>
              <a:ext uri="{FF2B5EF4-FFF2-40B4-BE49-F238E27FC236}">
                <a16:creationId xmlns:a16="http://schemas.microsoft.com/office/drawing/2014/main" id="{1AD0F03F-4E2D-9263-FD86-C6022BA7B639}"/>
              </a:ext>
            </a:extLst>
          </p:cNvPr>
          <p:cNvSpPr/>
          <p:nvPr/>
        </p:nvSpPr>
        <p:spPr>
          <a:xfrm>
            <a:off x="3246583" y="6215623"/>
            <a:ext cx="1375186" cy="432785"/>
          </a:xfrm>
          <a:prstGeom prst="roundRect">
            <a:avLst>
              <a:gd name="adj" fmla="val 100000"/>
            </a:avLst>
          </a:prstGeom>
          <a:solidFill>
            <a:srgbClr val="F5F5F5"/>
          </a:solidFill>
          <a:ln/>
        </p:spPr>
        <p:txBody>
          <a:bodyPr wrap="square" rtlCol="0" anchor="ctr"/>
          <a:lstStyle/>
          <a:p>
            <a:pPr marL="0" indent="0">
              <a:buNone/>
            </a:pPr>
            <a:endParaRPr lang="en-US" sz="2400" dirty="0"/>
          </a:p>
        </p:txBody>
      </p:sp>
      <p:sp>
        <p:nvSpPr>
          <p:cNvPr id="57" name="Text 24">
            <a:extLst>
              <a:ext uri="{FF2B5EF4-FFF2-40B4-BE49-F238E27FC236}">
                <a16:creationId xmlns:a16="http://schemas.microsoft.com/office/drawing/2014/main" id="{01E9FD1D-2DAD-A587-B6C9-FFA41B05B1F6}"/>
              </a:ext>
            </a:extLst>
          </p:cNvPr>
          <p:cNvSpPr/>
          <p:nvPr/>
        </p:nvSpPr>
        <p:spPr>
          <a:xfrm>
            <a:off x="3246582" y="6215623"/>
            <a:ext cx="1399845" cy="437932"/>
          </a:xfrm>
          <a:prstGeom prst="rect">
            <a:avLst/>
          </a:prstGeom>
          <a:noFill/>
          <a:ln/>
        </p:spPr>
        <p:txBody>
          <a:bodyPr vert="horz" wrap="square" lIns="228600" tIns="76200" rIns="228600" bIns="76200" rtlCol="0" anchor="t"/>
          <a:lstStyle/>
          <a:p>
            <a:pPr marL="0" indent="0" algn="l">
              <a:lnSpc>
                <a:spcPts val="1575"/>
              </a:lnSpc>
              <a:buNone/>
            </a:pPr>
            <a:r>
              <a:rPr lang="en-US" sz="1200" b="1" dirty="0">
                <a:solidFill>
                  <a:srgbClr val="121212"/>
                </a:solidFill>
                <a:latin typeface="Noto Sans SC" pitchFamily="34" charset="0"/>
                <a:ea typeface="Noto Sans SC" pitchFamily="34" charset="-122"/>
                <a:cs typeface="Noto Sans SC" pitchFamily="34" charset="-120"/>
              </a:rPr>
              <a:t>Eficiencia</a:t>
            </a:r>
            <a:endParaRPr lang="en-US" sz="1200" dirty="0"/>
          </a:p>
        </p:txBody>
      </p:sp>
    </p:spTree>
    <p:extLst>
      <p:ext uri="{BB962C8B-B14F-4D97-AF65-F5344CB8AC3E}">
        <p14:creationId xmlns:p14="http://schemas.microsoft.com/office/powerpoint/2010/main" val="2053670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B60F6-1C3F-6FE3-E334-6D35458E769E}"/>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DB4A0624-3664-2F27-A491-CEBB3E8205AB}"/>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CC6B4620-9AB5-53CD-A37D-5F98B1CCECAA}"/>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4899FF01-DBB0-70F9-F5B0-634DD3E858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5AE91709-F32A-4275-AB67-0B949CC8286A}"/>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SISTEMAS PRODUCTIVOS MTS / MTO</a:t>
            </a:r>
            <a:endParaRPr lang="es-PE" sz="2500" b="1" dirty="0">
              <a:solidFill>
                <a:prstClr val="white"/>
              </a:solidFill>
              <a:latin typeface="Arial" panose="020B0604020202020204" pitchFamily="34" charset="0"/>
              <a:cs typeface="Arial" panose="020B0604020202020204" pitchFamily="34" charset="0"/>
            </a:endParaRPr>
          </a:p>
        </p:txBody>
      </p:sp>
      <p:sp>
        <p:nvSpPr>
          <p:cNvPr id="3" name="Text 2">
            <a:extLst>
              <a:ext uri="{FF2B5EF4-FFF2-40B4-BE49-F238E27FC236}">
                <a16:creationId xmlns:a16="http://schemas.microsoft.com/office/drawing/2014/main" id="{DB6831C1-99C6-A234-54EA-12C38617ACA8}"/>
              </a:ext>
            </a:extLst>
          </p:cNvPr>
          <p:cNvSpPr/>
          <p:nvPr/>
        </p:nvSpPr>
        <p:spPr>
          <a:xfrm>
            <a:off x="1162495" y="1433871"/>
            <a:ext cx="4288536" cy="685800"/>
          </a:xfrm>
          <a:prstGeom prst="rect">
            <a:avLst/>
          </a:prstGeom>
          <a:noFill/>
          <a:ln/>
        </p:spPr>
        <p:txBody>
          <a:bodyPr vert="horz" wrap="none" lIns="0" tIns="0" rIns="0" bIns="0" rtlCol="0" anchor="t">
            <a:normAutofit fontScale="85000" lnSpcReduction="20000"/>
          </a:bodyPr>
          <a:lstStyle/>
          <a:p>
            <a:pPr marL="0" indent="0" algn="l">
              <a:lnSpc>
                <a:spcPct val="100000"/>
              </a:lnSpc>
              <a:buNone/>
            </a:pPr>
            <a:r>
              <a:rPr lang="en-US" sz="6375" i="1" kern="0" spc="-320" dirty="0">
                <a:solidFill>
                  <a:srgbClr val="085296"/>
                </a:solidFill>
                <a:latin typeface="Georgia" pitchFamily="34" charset="0"/>
                <a:ea typeface="Georgia" pitchFamily="34" charset="-122"/>
                <a:cs typeface="Georgia" pitchFamily="34" charset="-120"/>
              </a:rPr>
              <a:t>Características</a:t>
            </a:r>
            <a:endParaRPr lang="en-US" sz="6375" dirty="0">
              <a:solidFill>
                <a:srgbClr val="085296"/>
              </a:solidFill>
            </a:endParaRPr>
          </a:p>
        </p:txBody>
      </p:sp>
      <p:sp>
        <p:nvSpPr>
          <p:cNvPr id="4" name="Text 3">
            <a:extLst>
              <a:ext uri="{FF2B5EF4-FFF2-40B4-BE49-F238E27FC236}">
                <a16:creationId xmlns:a16="http://schemas.microsoft.com/office/drawing/2014/main" id="{9DA604DA-3C3B-A56D-FDFA-683B32D08139}"/>
              </a:ext>
            </a:extLst>
          </p:cNvPr>
          <p:cNvSpPr/>
          <p:nvPr/>
        </p:nvSpPr>
        <p:spPr>
          <a:xfrm>
            <a:off x="1162495" y="2122052"/>
            <a:ext cx="4288536" cy="685800"/>
          </a:xfrm>
          <a:prstGeom prst="rect">
            <a:avLst/>
          </a:prstGeom>
          <a:noFill/>
          <a:ln/>
        </p:spPr>
        <p:txBody>
          <a:bodyPr vert="horz" wrap="none" lIns="0" tIns="0" rIns="0" bIns="0" rtlCol="0" anchor="t">
            <a:normAutofit fontScale="85000" lnSpcReduction="20000"/>
          </a:bodyPr>
          <a:lstStyle/>
          <a:p>
            <a:pPr marL="0" indent="0" algn="l">
              <a:lnSpc>
                <a:spcPct val="100000"/>
              </a:lnSpc>
              <a:buNone/>
            </a:pPr>
            <a:r>
              <a:rPr lang="en-US" sz="6375" b="1" kern="0" spc="-320" dirty="0">
                <a:solidFill>
                  <a:srgbClr val="FFFFFF"/>
                </a:solidFill>
                <a:latin typeface="Noto Sans SC" pitchFamily="34" charset="0"/>
                <a:ea typeface="Noto Sans SC" pitchFamily="34" charset="-122"/>
                <a:cs typeface="Noto Sans SC" pitchFamily="34" charset="-120"/>
              </a:rPr>
              <a:t>DE MTS</a:t>
            </a:r>
            <a:endParaRPr lang="en-US" sz="6375" dirty="0"/>
          </a:p>
        </p:txBody>
      </p:sp>
      <p:sp>
        <p:nvSpPr>
          <p:cNvPr id="5" name="Text 4">
            <a:extLst>
              <a:ext uri="{FF2B5EF4-FFF2-40B4-BE49-F238E27FC236}">
                <a16:creationId xmlns:a16="http://schemas.microsoft.com/office/drawing/2014/main" id="{42259CA0-12AA-26C5-A927-B05B346E8172}"/>
              </a:ext>
            </a:extLst>
          </p:cNvPr>
          <p:cNvSpPr/>
          <p:nvPr/>
        </p:nvSpPr>
        <p:spPr>
          <a:xfrm>
            <a:off x="1162495" y="2375835"/>
            <a:ext cx="914400" cy="57150"/>
          </a:xfrm>
          <a:prstGeom prst="rect">
            <a:avLst/>
          </a:prstGeom>
          <a:solidFill>
            <a:srgbClr val="085296"/>
          </a:solidFill>
          <a:ln/>
        </p:spPr>
        <p:txBody>
          <a:bodyPr wrap="square" rtlCol="0" anchor="ctr"/>
          <a:lstStyle/>
          <a:p>
            <a:pPr marL="0" indent="0">
              <a:buNone/>
            </a:pPr>
            <a:endParaRPr lang="en-US" dirty="0"/>
          </a:p>
        </p:txBody>
      </p:sp>
      <p:sp>
        <p:nvSpPr>
          <p:cNvPr id="6" name="Text 5">
            <a:extLst>
              <a:ext uri="{FF2B5EF4-FFF2-40B4-BE49-F238E27FC236}">
                <a16:creationId xmlns:a16="http://schemas.microsoft.com/office/drawing/2014/main" id="{28DC426B-4187-A92C-A54E-723E57A3FD64}"/>
              </a:ext>
            </a:extLst>
          </p:cNvPr>
          <p:cNvSpPr/>
          <p:nvPr/>
        </p:nvSpPr>
        <p:spPr>
          <a:xfrm>
            <a:off x="1162495" y="3704393"/>
            <a:ext cx="4114800" cy="1352550"/>
          </a:xfrm>
          <a:prstGeom prst="rect">
            <a:avLst/>
          </a:prstGeom>
          <a:solidFill>
            <a:schemeClr val="accent1">
              <a:lumMod val="60000"/>
              <a:lumOff val="40000"/>
            </a:schemeClr>
          </a:solidFill>
          <a:ln/>
        </p:spPr>
        <p:txBody>
          <a:bodyPr wrap="square" rtlCol="0" anchor="ctr"/>
          <a:lstStyle/>
          <a:p>
            <a:pPr marL="0" indent="0">
              <a:buNone/>
            </a:pPr>
            <a:endParaRPr lang="en-US" dirty="0"/>
          </a:p>
        </p:txBody>
      </p:sp>
      <p:sp>
        <p:nvSpPr>
          <p:cNvPr id="7" name="Shape 6">
            <a:extLst>
              <a:ext uri="{FF2B5EF4-FFF2-40B4-BE49-F238E27FC236}">
                <a16:creationId xmlns:a16="http://schemas.microsoft.com/office/drawing/2014/main" id="{944038B4-6B46-EEC2-70D5-28306F76EF06}"/>
              </a:ext>
            </a:extLst>
          </p:cNvPr>
          <p:cNvSpPr/>
          <p:nvPr/>
        </p:nvSpPr>
        <p:spPr>
          <a:xfrm>
            <a:off x="1162495" y="3704393"/>
            <a:ext cx="0" cy="1352550"/>
          </a:xfrm>
          <a:prstGeom prst="line">
            <a:avLst/>
          </a:prstGeom>
          <a:noFill/>
          <a:ln w="38100">
            <a:solidFill>
              <a:srgbClr val="085296"/>
            </a:solidFill>
            <a:prstDash val="solid"/>
          </a:ln>
        </p:spPr>
      </p:sp>
      <p:sp>
        <p:nvSpPr>
          <p:cNvPr id="8" name="Text 7">
            <a:extLst>
              <a:ext uri="{FF2B5EF4-FFF2-40B4-BE49-F238E27FC236}">
                <a16:creationId xmlns:a16="http://schemas.microsoft.com/office/drawing/2014/main" id="{6C8461C3-12A6-7BBB-8D06-B56BF3480C9A}"/>
              </a:ext>
            </a:extLst>
          </p:cNvPr>
          <p:cNvSpPr/>
          <p:nvPr/>
        </p:nvSpPr>
        <p:spPr>
          <a:xfrm>
            <a:off x="1442862" y="3839313"/>
            <a:ext cx="3483864" cy="749808"/>
          </a:xfrm>
          <a:prstGeom prst="rect">
            <a:avLst/>
          </a:prstGeom>
          <a:noFill/>
          <a:ln/>
        </p:spPr>
        <p:txBody>
          <a:bodyPr vert="horz" wrap="square" lIns="0" tIns="0" rIns="0" bIns="0" rtlCol="0" anchor="t"/>
          <a:lstStyle/>
          <a:p>
            <a:pPr marL="0" indent="0" algn="l">
              <a:lnSpc>
                <a:spcPts val="1950"/>
              </a:lnSpc>
              <a:buNone/>
            </a:pPr>
            <a:r>
              <a:rPr lang="en-US" sz="1600" i="1" dirty="0">
                <a:solidFill>
                  <a:schemeClr val="bg1"/>
                </a:solidFill>
                <a:latin typeface="Arial" panose="020B0604020202020204" pitchFamily="34" charset="0"/>
                <a:ea typeface="Noto Sans SC" pitchFamily="34" charset="-122"/>
                <a:cs typeface="Arial" panose="020B0604020202020204" pitchFamily="34" charset="0"/>
              </a:rPr>
              <a:t>"La estrategia Make to Stock se centra en la eficiencia operativa para satisfacer la demanda inmediata mediante inventarios optimizados."</a:t>
            </a:r>
            <a:endParaRPr lang="en-US" sz="1600" dirty="0">
              <a:solidFill>
                <a:schemeClr val="bg1"/>
              </a:solidFill>
              <a:latin typeface="Arial" panose="020B0604020202020204" pitchFamily="34" charset="0"/>
              <a:cs typeface="Arial" panose="020B0604020202020204" pitchFamily="34" charset="0"/>
            </a:endParaRPr>
          </a:p>
        </p:txBody>
      </p:sp>
      <p:sp>
        <p:nvSpPr>
          <p:cNvPr id="12" name="Text 17">
            <a:extLst>
              <a:ext uri="{FF2B5EF4-FFF2-40B4-BE49-F238E27FC236}">
                <a16:creationId xmlns:a16="http://schemas.microsoft.com/office/drawing/2014/main" id="{86C0CDD0-ACA9-02EF-A8AB-BD5F17E8B824}"/>
              </a:ext>
            </a:extLst>
          </p:cNvPr>
          <p:cNvSpPr/>
          <p:nvPr/>
        </p:nvSpPr>
        <p:spPr>
          <a:xfrm>
            <a:off x="6296850" y="1989131"/>
            <a:ext cx="2423160" cy="192024"/>
          </a:xfrm>
          <a:prstGeom prst="rect">
            <a:avLst/>
          </a:prstGeom>
          <a:noFill/>
          <a:ln/>
        </p:spPr>
        <p:txBody>
          <a:bodyPr vert="horz" wrap="none" lIns="0" tIns="0" rIns="0" bIns="0" rtlCol="0" anchor="t">
            <a:noAutofit/>
          </a:bodyPr>
          <a:lstStyle/>
          <a:p>
            <a:pPr marL="0" indent="0" algn="l">
              <a:lnSpc>
                <a:spcPct val="100000"/>
              </a:lnSpc>
              <a:buNone/>
            </a:pPr>
            <a:r>
              <a:rPr lang="en-US" sz="1600" b="1" kern="0" spc="100" dirty="0">
                <a:solidFill>
                  <a:srgbClr val="085296"/>
                </a:solidFill>
                <a:latin typeface="Arial" panose="020B0604020202020204" pitchFamily="34" charset="0"/>
                <a:ea typeface="Noto Sans SC" pitchFamily="34" charset="-122"/>
                <a:cs typeface="Arial" panose="020B0604020202020204" pitchFamily="34" charset="0"/>
              </a:rPr>
              <a:t>SISTEMA PUSH</a:t>
            </a:r>
            <a:endParaRPr lang="en-US" sz="1600" dirty="0">
              <a:solidFill>
                <a:srgbClr val="085296"/>
              </a:solidFill>
              <a:latin typeface="Arial" panose="020B0604020202020204" pitchFamily="34" charset="0"/>
              <a:cs typeface="Arial" panose="020B0604020202020204" pitchFamily="34" charset="0"/>
            </a:endParaRPr>
          </a:p>
        </p:txBody>
      </p:sp>
      <p:sp>
        <p:nvSpPr>
          <p:cNvPr id="13" name="Text 18">
            <a:extLst>
              <a:ext uri="{FF2B5EF4-FFF2-40B4-BE49-F238E27FC236}">
                <a16:creationId xmlns:a16="http://schemas.microsoft.com/office/drawing/2014/main" id="{3B27F00C-625A-2B3E-E15C-48359144DDBE}"/>
              </a:ext>
            </a:extLst>
          </p:cNvPr>
          <p:cNvSpPr/>
          <p:nvPr/>
        </p:nvSpPr>
        <p:spPr>
          <a:xfrm>
            <a:off x="6201697" y="2277167"/>
            <a:ext cx="2550117" cy="1026666"/>
          </a:xfrm>
          <a:prstGeom prst="rect">
            <a:avLst/>
          </a:prstGeom>
          <a:noFill/>
          <a:ln/>
        </p:spPr>
        <p:txBody>
          <a:bodyPr vert="horz" wrap="square" lIns="0" tIns="0" rIns="0" bIns="0" rtlCol="0" anchor="t"/>
          <a:lstStyle/>
          <a:p>
            <a:pPr marL="0" indent="0" algn="l">
              <a:lnSpc>
                <a:spcPts val="1706"/>
              </a:lnSpc>
              <a:buNone/>
            </a:pPr>
            <a:r>
              <a:rPr lang="en-US" sz="1600" dirty="0">
                <a:latin typeface="Arial" panose="020B0604020202020204" pitchFamily="34" charset="0"/>
                <a:cs typeface="Arial" panose="020B0604020202020204" pitchFamily="34" charset="0"/>
              </a:rPr>
              <a:t>La </a:t>
            </a:r>
            <a:r>
              <a:rPr lang="en-US" sz="1600" dirty="0" err="1">
                <a:latin typeface="Arial" panose="020B0604020202020204" pitchFamily="34" charset="0"/>
                <a:cs typeface="Arial" panose="020B0604020202020204" pitchFamily="34" charset="0"/>
              </a:rPr>
              <a:t>producción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Empuja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los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productos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hacia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el</a:t>
            </a:r>
            <a:r>
              <a:rPr lang="en-US" sz="1600" dirty="0">
                <a:latin typeface="Arial" panose="020B0604020202020204" pitchFamily="34" charset="0"/>
                <a:cs typeface="Arial" panose="020B0604020202020204" pitchFamily="34" charset="0"/>
              </a:rPr>
              <a:t> mercado </a:t>
            </a:r>
            <a:r>
              <a:rPr lang="en-US" sz="1600" dirty="0" err="1">
                <a:latin typeface="Arial" panose="020B0604020202020204" pitchFamily="34" charset="0"/>
                <a:cs typeface="Arial" panose="020B0604020202020204" pitchFamily="34" charset="0"/>
              </a:rPr>
              <a:t>basándose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estimaciones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históricas</a:t>
            </a:r>
            <a:endParaRPr lang="en-US" sz="1600" dirty="0">
              <a:latin typeface="Arial" panose="020B0604020202020204" pitchFamily="34" charset="0"/>
              <a:cs typeface="Arial" panose="020B0604020202020204" pitchFamily="34" charset="0"/>
            </a:endParaRPr>
          </a:p>
        </p:txBody>
      </p:sp>
      <p:sp>
        <p:nvSpPr>
          <p:cNvPr id="17" name="Text 19">
            <a:extLst>
              <a:ext uri="{FF2B5EF4-FFF2-40B4-BE49-F238E27FC236}">
                <a16:creationId xmlns:a16="http://schemas.microsoft.com/office/drawing/2014/main" id="{18FE1D95-08CF-9EE1-0935-80190C59DD86}"/>
              </a:ext>
            </a:extLst>
          </p:cNvPr>
          <p:cNvSpPr/>
          <p:nvPr/>
        </p:nvSpPr>
        <p:spPr>
          <a:xfrm>
            <a:off x="9470676" y="2085143"/>
            <a:ext cx="2423160" cy="192024"/>
          </a:xfrm>
          <a:prstGeom prst="rect">
            <a:avLst/>
          </a:prstGeom>
          <a:noFill/>
          <a:ln/>
        </p:spPr>
        <p:txBody>
          <a:bodyPr vert="horz" wrap="none" lIns="0" tIns="0" rIns="0" bIns="0" rtlCol="0" anchor="t">
            <a:noAutofit/>
          </a:bodyPr>
          <a:lstStyle/>
          <a:p>
            <a:pPr marL="0" indent="0" algn="l">
              <a:lnSpc>
                <a:spcPct val="100000"/>
              </a:lnSpc>
              <a:buNone/>
            </a:pPr>
            <a:r>
              <a:rPr lang="en-US" sz="1600" b="1" kern="0" spc="100" dirty="0">
                <a:solidFill>
                  <a:srgbClr val="085296"/>
                </a:solidFill>
                <a:latin typeface="Arial" panose="020B0604020202020204" pitchFamily="34" charset="0"/>
                <a:ea typeface="Noto Sans SC" pitchFamily="34" charset="-122"/>
                <a:cs typeface="Arial" panose="020B0604020202020204" pitchFamily="34" charset="0"/>
              </a:rPr>
              <a:t>VOLUMEN </a:t>
            </a:r>
            <a:endParaRPr lang="en-US" sz="1600" dirty="0">
              <a:solidFill>
                <a:srgbClr val="085296"/>
              </a:solidFill>
              <a:latin typeface="Arial" panose="020B0604020202020204" pitchFamily="34" charset="0"/>
              <a:cs typeface="Arial" panose="020B0604020202020204" pitchFamily="34" charset="0"/>
            </a:endParaRPr>
          </a:p>
        </p:txBody>
      </p:sp>
      <p:sp>
        <p:nvSpPr>
          <p:cNvPr id="18" name="Text 20">
            <a:extLst>
              <a:ext uri="{FF2B5EF4-FFF2-40B4-BE49-F238E27FC236}">
                <a16:creationId xmlns:a16="http://schemas.microsoft.com/office/drawing/2014/main" id="{FE1FC884-314E-BD3A-4955-5E69994A33A8}"/>
              </a:ext>
            </a:extLst>
          </p:cNvPr>
          <p:cNvSpPr/>
          <p:nvPr/>
        </p:nvSpPr>
        <p:spPr>
          <a:xfrm>
            <a:off x="9473058" y="2429233"/>
            <a:ext cx="2304288" cy="649224"/>
          </a:xfrm>
          <a:prstGeom prst="rect">
            <a:avLst/>
          </a:prstGeom>
          <a:noFill/>
          <a:ln/>
        </p:spPr>
        <p:txBody>
          <a:bodyPr vert="horz" wrap="square" lIns="0" tIns="0" rIns="0" bIns="0" rtlCol="0" anchor="t"/>
          <a:lstStyle/>
          <a:p>
            <a:pPr marL="0" indent="0" algn="l">
              <a:lnSpc>
                <a:spcPts val="1706"/>
              </a:lnSpc>
              <a:buNone/>
            </a:pPr>
            <a:r>
              <a:rPr lang="es-PE" sz="1600" noProof="0">
                <a:latin typeface="Arial" panose="020B0604020202020204" pitchFamily="34" charset="0"/>
                <a:cs typeface="Arial" panose="020B0604020202020204" pitchFamily="34" charset="0"/>
              </a:rPr>
              <a:t>Alto, lo que permite Economía de escala y menores costos unitarios</a:t>
            </a:r>
          </a:p>
        </p:txBody>
      </p:sp>
      <p:sp>
        <p:nvSpPr>
          <p:cNvPr id="23" name="Text 21">
            <a:extLst>
              <a:ext uri="{FF2B5EF4-FFF2-40B4-BE49-F238E27FC236}">
                <a16:creationId xmlns:a16="http://schemas.microsoft.com/office/drawing/2014/main" id="{4B2DD526-DE04-EBC3-7B63-0EEF79A6C0B9}"/>
              </a:ext>
            </a:extLst>
          </p:cNvPr>
          <p:cNvSpPr/>
          <p:nvPr/>
        </p:nvSpPr>
        <p:spPr>
          <a:xfrm>
            <a:off x="6296850" y="3744112"/>
            <a:ext cx="2423160" cy="192024"/>
          </a:xfrm>
          <a:prstGeom prst="rect">
            <a:avLst/>
          </a:prstGeom>
          <a:noFill/>
          <a:ln/>
        </p:spPr>
        <p:txBody>
          <a:bodyPr vert="horz" wrap="none" lIns="0" tIns="0" rIns="0" bIns="0" rtlCol="0" anchor="t">
            <a:noAutofit/>
          </a:bodyPr>
          <a:lstStyle/>
          <a:p>
            <a:pPr marL="0" indent="0" algn="l">
              <a:lnSpc>
                <a:spcPct val="100000"/>
              </a:lnSpc>
              <a:buNone/>
            </a:pPr>
            <a:r>
              <a:rPr lang="en-US" sz="1600" b="1" kern="0" spc="100" dirty="0">
                <a:solidFill>
                  <a:srgbClr val="085296"/>
                </a:solidFill>
                <a:latin typeface="Arial" panose="020B0604020202020204" pitchFamily="34" charset="0"/>
                <a:ea typeface="Noto Sans SC" pitchFamily="34" charset="-122"/>
                <a:cs typeface="Arial" panose="020B0604020202020204" pitchFamily="34" charset="0"/>
              </a:rPr>
              <a:t>ENTREGA INMEDIATA</a:t>
            </a:r>
            <a:endParaRPr lang="en-US" sz="1600" dirty="0">
              <a:solidFill>
                <a:srgbClr val="085296"/>
              </a:solidFill>
              <a:latin typeface="Arial" panose="020B0604020202020204" pitchFamily="34" charset="0"/>
              <a:cs typeface="Arial" panose="020B0604020202020204" pitchFamily="34" charset="0"/>
            </a:endParaRPr>
          </a:p>
        </p:txBody>
      </p:sp>
      <p:sp>
        <p:nvSpPr>
          <p:cNvPr id="25" name="Text 22">
            <a:extLst>
              <a:ext uri="{FF2B5EF4-FFF2-40B4-BE49-F238E27FC236}">
                <a16:creationId xmlns:a16="http://schemas.microsoft.com/office/drawing/2014/main" id="{AAB221AC-7487-FE26-D38A-92EDA1F24525}"/>
              </a:ext>
            </a:extLst>
          </p:cNvPr>
          <p:cNvSpPr/>
          <p:nvPr/>
        </p:nvSpPr>
        <p:spPr>
          <a:xfrm>
            <a:off x="6299231" y="4088203"/>
            <a:ext cx="2304288" cy="649224"/>
          </a:xfrm>
          <a:prstGeom prst="rect">
            <a:avLst/>
          </a:prstGeom>
          <a:noFill/>
          <a:ln/>
        </p:spPr>
        <p:txBody>
          <a:bodyPr vert="horz" wrap="square" lIns="0" tIns="0" rIns="0" bIns="0" rtlCol="0" anchor="t"/>
          <a:lstStyle/>
          <a:p>
            <a:pPr marL="0" indent="0" algn="l">
              <a:lnSpc>
                <a:spcPts val="1706"/>
              </a:lnSpc>
              <a:buNone/>
            </a:pPr>
            <a:r>
              <a:rPr lang="en-US" sz="1600" dirty="0">
                <a:latin typeface="Arial" panose="020B0604020202020204" pitchFamily="34" charset="0"/>
                <a:ea typeface="Noto Sans SC" pitchFamily="34" charset="-122"/>
                <a:cs typeface="Arial" panose="020B0604020202020204" pitchFamily="34" charset="0"/>
              </a:rPr>
              <a:t>Tiempos de respuesta mínimos para el cliente final gracias al stock pre-posicionado.</a:t>
            </a:r>
            <a:endParaRPr lang="en-US" sz="1600" dirty="0">
              <a:latin typeface="Arial" panose="020B0604020202020204" pitchFamily="34" charset="0"/>
              <a:cs typeface="Arial" panose="020B0604020202020204" pitchFamily="34" charset="0"/>
            </a:endParaRPr>
          </a:p>
        </p:txBody>
      </p:sp>
      <p:cxnSp>
        <p:nvCxnSpPr>
          <p:cNvPr id="34" name="Conector recto 33">
            <a:extLst>
              <a:ext uri="{FF2B5EF4-FFF2-40B4-BE49-F238E27FC236}">
                <a16:creationId xmlns:a16="http://schemas.microsoft.com/office/drawing/2014/main" id="{37C4AE2D-9711-20E3-5240-FFB8E468CF47}"/>
              </a:ext>
            </a:extLst>
          </p:cNvPr>
          <p:cNvCxnSpPr>
            <a:cxnSpLocks/>
          </p:cNvCxnSpPr>
          <p:nvPr/>
        </p:nvCxnSpPr>
        <p:spPr>
          <a:xfrm>
            <a:off x="5752216" y="925031"/>
            <a:ext cx="0" cy="4051005"/>
          </a:xfrm>
          <a:prstGeom prst="line">
            <a:avLst/>
          </a:prstGeom>
        </p:spPr>
        <p:style>
          <a:lnRef idx="1">
            <a:schemeClr val="accent1"/>
          </a:lnRef>
          <a:fillRef idx="0">
            <a:schemeClr val="accent1"/>
          </a:fillRef>
          <a:effectRef idx="0">
            <a:schemeClr val="accent1"/>
          </a:effectRef>
          <a:fontRef idx="minor">
            <a:schemeClr val="tx1"/>
          </a:fontRef>
        </p:style>
      </p:cxnSp>
      <p:sp>
        <p:nvSpPr>
          <p:cNvPr id="36" name="CuadroTexto 35">
            <a:extLst>
              <a:ext uri="{FF2B5EF4-FFF2-40B4-BE49-F238E27FC236}">
                <a16:creationId xmlns:a16="http://schemas.microsoft.com/office/drawing/2014/main" id="{415DE61D-E7D3-698A-B3B5-11141B4D22B3}"/>
              </a:ext>
            </a:extLst>
          </p:cNvPr>
          <p:cNvSpPr txBox="1"/>
          <p:nvPr/>
        </p:nvSpPr>
        <p:spPr>
          <a:xfrm>
            <a:off x="403844" y="5407819"/>
            <a:ext cx="11876761" cy="1200329"/>
          </a:xfrm>
          <a:prstGeom prst="rect">
            <a:avLst/>
          </a:prstGeom>
          <a:noFill/>
        </p:spPr>
        <p:txBody>
          <a:bodyPr wrap="square" rtlCol="0">
            <a:spAutoFit/>
          </a:bodyPr>
          <a:lstStyle/>
          <a:p>
            <a:r>
              <a:rPr lang="es-PE" b="1" dirty="0">
                <a:solidFill>
                  <a:srgbClr val="085296"/>
                </a:solidFill>
              </a:rPr>
              <a:t>Ejemplos:</a:t>
            </a:r>
          </a:p>
          <a:p>
            <a:pPr marL="285750" indent="-285750">
              <a:buFontTx/>
              <a:buChar char="-"/>
            </a:pPr>
            <a:r>
              <a:rPr lang="es-PE" dirty="0"/>
              <a:t>Bienes de Consumo Masivo: Pasta de dientes, papel higiénico, detergentes. Se fabrican millones basados en pronósticos y se envían a los supermercados</a:t>
            </a:r>
          </a:p>
          <a:p>
            <a:pPr marL="285750" indent="-285750">
              <a:buFontTx/>
              <a:buChar char="-"/>
            </a:pPr>
            <a:r>
              <a:rPr lang="es-PE" dirty="0"/>
              <a:t>Electrónica de consumo estándar: Teléfonos móviles o televisores producidos en masa antes de su lanzamiento mundial.</a:t>
            </a:r>
          </a:p>
        </p:txBody>
      </p:sp>
    </p:spTree>
    <p:extLst>
      <p:ext uri="{BB962C8B-B14F-4D97-AF65-F5344CB8AC3E}">
        <p14:creationId xmlns:p14="http://schemas.microsoft.com/office/powerpoint/2010/main" val="1383046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CCFBF-2CB7-C571-8EC9-EA711F710271}"/>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F0E48834-E7A9-663E-E9AF-62A917169520}"/>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E6FD57A4-A0E6-089F-5D4C-22617F912845}"/>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DFA58024-87D0-6D9E-F3FA-18B85D507F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A5C4E87F-49D1-22C5-2C72-F2EAB3956857}"/>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SISTEMAS PRODUCTIVOS MTS / MTO</a:t>
            </a:r>
            <a:endParaRPr lang="es-PE" sz="2500" b="1" dirty="0">
              <a:solidFill>
                <a:prstClr val="white"/>
              </a:solidFill>
              <a:latin typeface="Arial" panose="020B0604020202020204" pitchFamily="34" charset="0"/>
              <a:cs typeface="Arial" panose="020B0604020202020204" pitchFamily="34" charset="0"/>
            </a:endParaRPr>
          </a:p>
        </p:txBody>
      </p:sp>
      <p:pic>
        <p:nvPicPr>
          <p:cNvPr id="9" name="Image 0" descr="image.png">
            <a:extLst>
              <a:ext uri="{FF2B5EF4-FFF2-40B4-BE49-F238E27FC236}">
                <a16:creationId xmlns:a16="http://schemas.microsoft.com/office/drawing/2014/main" id="{2FC2DCFD-7E8E-0175-7215-02C7A6B3549C}"/>
              </a:ext>
            </a:extLst>
          </p:cNvPr>
          <p:cNvPicPr>
            <a:picLocks noChangeAspect="1"/>
          </p:cNvPicPr>
          <p:nvPr/>
        </p:nvPicPr>
        <p:blipFill>
          <a:blip r:embed="rId3"/>
          <a:srcRect/>
          <a:stretch/>
        </p:blipFill>
        <p:spPr>
          <a:xfrm>
            <a:off x="619125" y="1472505"/>
            <a:ext cx="2724150" cy="4371975"/>
          </a:xfrm>
          <a:prstGeom prst="rect">
            <a:avLst/>
          </a:prstGeom>
        </p:spPr>
      </p:pic>
      <p:sp>
        <p:nvSpPr>
          <p:cNvPr id="10" name="Text 15">
            <a:extLst>
              <a:ext uri="{FF2B5EF4-FFF2-40B4-BE49-F238E27FC236}">
                <a16:creationId xmlns:a16="http://schemas.microsoft.com/office/drawing/2014/main" id="{7403125E-6FD8-BDD6-87E5-8A4AEE0E6BB3}"/>
              </a:ext>
            </a:extLst>
          </p:cNvPr>
          <p:cNvSpPr/>
          <p:nvPr/>
        </p:nvSpPr>
        <p:spPr>
          <a:xfrm>
            <a:off x="4238955" y="1466159"/>
            <a:ext cx="4736592" cy="621792"/>
          </a:xfrm>
          <a:prstGeom prst="rect">
            <a:avLst/>
          </a:prstGeom>
          <a:noFill/>
          <a:ln/>
        </p:spPr>
        <p:txBody>
          <a:bodyPr vert="horz" wrap="none" lIns="0" tIns="0" rIns="0" bIns="0" rtlCol="0" anchor="t">
            <a:normAutofit/>
          </a:bodyPr>
          <a:lstStyle/>
          <a:p>
            <a:pPr marL="0" indent="0" algn="l">
              <a:lnSpc>
                <a:spcPct val="100000"/>
              </a:lnSpc>
              <a:buNone/>
            </a:pPr>
            <a:r>
              <a:rPr lang="en-US" sz="2000" i="1" dirty="0">
                <a:solidFill>
                  <a:srgbClr val="085296"/>
                </a:solidFill>
                <a:latin typeface="Arial" panose="020B0604020202020204" pitchFamily="34" charset="0"/>
                <a:ea typeface="Georgia" pitchFamily="34" charset="-122"/>
                <a:cs typeface="Arial" panose="020B0604020202020204" pitchFamily="34" charset="0"/>
              </a:rPr>
              <a:t>Concepto</a:t>
            </a:r>
            <a:endParaRPr lang="en-US" sz="2000" dirty="0">
              <a:solidFill>
                <a:srgbClr val="085296"/>
              </a:solidFill>
              <a:latin typeface="Arial" panose="020B0604020202020204" pitchFamily="34" charset="0"/>
              <a:cs typeface="Arial" panose="020B0604020202020204" pitchFamily="34" charset="0"/>
            </a:endParaRPr>
          </a:p>
        </p:txBody>
      </p:sp>
      <p:sp>
        <p:nvSpPr>
          <p:cNvPr id="11" name="Text 16">
            <a:extLst>
              <a:ext uri="{FF2B5EF4-FFF2-40B4-BE49-F238E27FC236}">
                <a16:creationId xmlns:a16="http://schemas.microsoft.com/office/drawing/2014/main" id="{731B0A76-869F-B3CD-8319-A0290D2D2A66}"/>
              </a:ext>
            </a:extLst>
          </p:cNvPr>
          <p:cNvSpPr/>
          <p:nvPr/>
        </p:nvSpPr>
        <p:spPr>
          <a:xfrm>
            <a:off x="4238955" y="2082381"/>
            <a:ext cx="4645152" cy="1243584"/>
          </a:xfrm>
          <a:prstGeom prst="rect">
            <a:avLst/>
          </a:prstGeom>
          <a:noFill/>
          <a:ln/>
        </p:spPr>
        <p:txBody>
          <a:bodyPr vert="horz" wrap="square" lIns="0" tIns="0" rIns="0" bIns="0" rtlCol="0" anchor="t"/>
          <a:lstStyle/>
          <a:p>
            <a:pPr marL="0" indent="0" algn="l">
              <a:lnSpc>
                <a:spcPts val="4860"/>
              </a:lnSpc>
              <a:buNone/>
            </a:pPr>
            <a:r>
              <a:rPr lang="en-US" sz="2000" kern="0" spc="-270" dirty="0">
                <a:latin typeface="Arial" panose="020B0604020202020204" pitchFamily="34" charset="0"/>
                <a:ea typeface="Noto Sans SC" pitchFamily="34" charset="-122"/>
                <a:cs typeface="Arial" panose="020B0604020202020204" pitchFamily="34" charset="0"/>
              </a:rPr>
              <a:t>MAKE   TO  ORDER ( MTO)</a:t>
            </a:r>
            <a:endParaRPr lang="en-US" sz="2000" dirty="0">
              <a:latin typeface="Arial" panose="020B0604020202020204" pitchFamily="34" charset="0"/>
              <a:cs typeface="Arial" panose="020B0604020202020204" pitchFamily="34" charset="0"/>
            </a:endParaRPr>
          </a:p>
        </p:txBody>
      </p:sp>
      <p:sp>
        <p:nvSpPr>
          <p:cNvPr id="16" name="Text 5">
            <a:extLst>
              <a:ext uri="{FF2B5EF4-FFF2-40B4-BE49-F238E27FC236}">
                <a16:creationId xmlns:a16="http://schemas.microsoft.com/office/drawing/2014/main" id="{5E4C9762-CDFB-33DB-A486-036DE8051530}"/>
              </a:ext>
            </a:extLst>
          </p:cNvPr>
          <p:cNvSpPr/>
          <p:nvPr/>
        </p:nvSpPr>
        <p:spPr>
          <a:xfrm>
            <a:off x="4238954" y="3265912"/>
            <a:ext cx="6935861" cy="1352550"/>
          </a:xfrm>
          <a:prstGeom prst="rect">
            <a:avLst/>
          </a:prstGeom>
          <a:solidFill>
            <a:schemeClr val="accent1">
              <a:lumMod val="60000"/>
              <a:lumOff val="40000"/>
            </a:schemeClr>
          </a:solidFill>
          <a:ln/>
        </p:spPr>
        <p:txBody>
          <a:bodyPr wrap="square" rtlCol="0" anchor="ctr"/>
          <a:lstStyle/>
          <a:p>
            <a:pPr marL="0" indent="0">
              <a:buNone/>
            </a:pPr>
            <a:endParaRPr lang="es-PE" noProof="0"/>
          </a:p>
        </p:txBody>
      </p:sp>
      <p:sp>
        <p:nvSpPr>
          <p:cNvPr id="21" name="Shape 6">
            <a:extLst>
              <a:ext uri="{FF2B5EF4-FFF2-40B4-BE49-F238E27FC236}">
                <a16:creationId xmlns:a16="http://schemas.microsoft.com/office/drawing/2014/main" id="{DFC1731A-AA8A-9602-6FA1-2CBDD5C2BAAC}"/>
              </a:ext>
            </a:extLst>
          </p:cNvPr>
          <p:cNvSpPr/>
          <p:nvPr/>
        </p:nvSpPr>
        <p:spPr>
          <a:xfrm>
            <a:off x="4238955" y="3265912"/>
            <a:ext cx="0" cy="1352550"/>
          </a:xfrm>
          <a:prstGeom prst="line">
            <a:avLst/>
          </a:prstGeom>
          <a:noFill/>
          <a:ln w="38100">
            <a:solidFill>
              <a:srgbClr val="085296"/>
            </a:solidFill>
            <a:prstDash val="solid"/>
          </a:ln>
        </p:spPr>
      </p:sp>
      <p:sp>
        <p:nvSpPr>
          <p:cNvPr id="22" name="Text 7">
            <a:extLst>
              <a:ext uri="{FF2B5EF4-FFF2-40B4-BE49-F238E27FC236}">
                <a16:creationId xmlns:a16="http://schemas.microsoft.com/office/drawing/2014/main" id="{C48D1D08-03D1-10F9-F84C-6D9637AD78B8}"/>
              </a:ext>
            </a:extLst>
          </p:cNvPr>
          <p:cNvSpPr/>
          <p:nvPr/>
        </p:nvSpPr>
        <p:spPr>
          <a:xfrm>
            <a:off x="4519320" y="3400832"/>
            <a:ext cx="6389679" cy="749808"/>
          </a:xfrm>
          <a:prstGeom prst="rect">
            <a:avLst/>
          </a:prstGeom>
          <a:noFill/>
          <a:ln/>
        </p:spPr>
        <p:txBody>
          <a:bodyPr vert="horz" wrap="square" lIns="0" tIns="0" rIns="0" bIns="0" rtlCol="0" anchor="t"/>
          <a:lstStyle/>
          <a:p>
            <a:pPr marL="0" indent="0" algn="l">
              <a:lnSpc>
                <a:spcPts val="1950"/>
              </a:lnSpc>
              <a:buNone/>
            </a:pPr>
            <a:r>
              <a:rPr lang="es-PE" sz="1600" i="1" noProof="0" dirty="0">
                <a:solidFill>
                  <a:schemeClr val="bg1"/>
                </a:solidFill>
                <a:latin typeface="Arial" panose="020B0604020202020204" pitchFamily="34" charset="0"/>
                <a:ea typeface="Noto Sans SC" pitchFamily="34" charset="-122"/>
                <a:cs typeface="Arial" panose="020B0604020202020204" pitchFamily="34" charset="0"/>
              </a:rPr>
              <a:t>En un Sistema MTO, la producción solo comienza después de que se ha recibido y confirmado el pedido en firme de un cliente. No se mantienen inventarios de productos terminados, aunque sí se puede tener inventario de materias primas.</a:t>
            </a:r>
            <a:endParaRPr lang="es-PE" sz="1600" noProof="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6605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A1514-4C0E-C99F-3576-B8423E027F38}"/>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0307C565-5F28-3F39-69D8-F9B0064696E4}"/>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E4EC725C-C959-9CF8-9CAB-588E5F205CCB}"/>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EB32C5D6-819D-EC02-5D3F-E47990DF0F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39DA2B3F-B6C3-D73B-7769-F2FED168FEA3}"/>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SISTEMAS PRODUCTIVOS MTS / MTO</a:t>
            </a:r>
            <a:endParaRPr lang="es-PE" sz="2500" b="1" dirty="0">
              <a:solidFill>
                <a:prstClr val="white"/>
              </a:solidFill>
              <a:latin typeface="Arial" panose="020B0604020202020204" pitchFamily="34" charset="0"/>
              <a:cs typeface="Arial" panose="020B0604020202020204" pitchFamily="34" charset="0"/>
            </a:endParaRPr>
          </a:p>
        </p:txBody>
      </p:sp>
      <p:sp>
        <p:nvSpPr>
          <p:cNvPr id="3" name="Text 2">
            <a:extLst>
              <a:ext uri="{FF2B5EF4-FFF2-40B4-BE49-F238E27FC236}">
                <a16:creationId xmlns:a16="http://schemas.microsoft.com/office/drawing/2014/main" id="{EC8A43D0-80CE-9678-1FAB-89D8E2AE6C20}"/>
              </a:ext>
            </a:extLst>
          </p:cNvPr>
          <p:cNvSpPr/>
          <p:nvPr/>
        </p:nvSpPr>
        <p:spPr>
          <a:xfrm>
            <a:off x="1162495" y="1433871"/>
            <a:ext cx="4288536" cy="685800"/>
          </a:xfrm>
          <a:prstGeom prst="rect">
            <a:avLst/>
          </a:prstGeom>
          <a:noFill/>
          <a:ln/>
        </p:spPr>
        <p:txBody>
          <a:bodyPr vert="horz" wrap="none" lIns="0" tIns="0" rIns="0" bIns="0" rtlCol="0" anchor="t">
            <a:normAutofit fontScale="85000" lnSpcReduction="20000"/>
          </a:bodyPr>
          <a:lstStyle/>
          <a:p>
            <a:pPr marL="0" indent="0" algn="l">
              <a:lnSpc>
                <a:spcPct val="100000"/>
              </a:lnSpc>
              <a:buNone/>
            </a:pPr>
            <a:r>
              <a:rPr lang="en-US" sz="6375" i="1" kern="0" spc="-320" dirty="0">
                <a:solidFill>
                  <a:srgbClr val="085296"/>
                </a:solidFill>
                <a:latin typeface="Georgia" pitchFamily="34" charset="0"/>
                <a:ea typeface="Georgia" pitchFamily="34" charset="-122"/>
                <a:cs typeface="Georgia" pitchFamily="34" charset="-120"/>
              </a:rPr>
              <a:t>Características</a:t>
            </a:r>
            <a:endParaRPr lang="en-US" sz="6375" dirty="0">
              <a:solidFill>
                <a:srgbClr val="085296"/>
              </a:solidFill>
            </a:endParaRPr>
          </a:p>
        </p:txBody>
      </p:sp>
      <p:sp>
        <p:nvSpPr>
          <p:cNvPr id="4" name="Text 3">
            <a:extLst>
              <a:ext uri="{FF2B5EF4-FFF2-40B4-BE49-F238E27FC236}">
                <a16:creationId xmlns:a16="http://schemas.microsoft.com/office/drawing/2014/main" id="{DFD9972E-342C-AFF0-B130-15144C3F8FDB}"/>
              </a:ext>
            </a:extLst>
          </p:cNvPr>
          <p:cNvSpPr/>
          <p:nvPr/>
        </p:nvSpPr>
        <p:spPr>
          <a:xfrm>
            <a:off x="1162495" y="2122052"/>
            <a:ext cx="4288536" cy="685800"/>
          </a:xfrm>
          <a:prstGeom prst="rect">
            <a:avLst/>
          </a:prstGeom>
          <a:noFill/>
          <a:ln/>
        </p:spPr>
        <p:txBody>
          <a:bodyPr vert="horz" wrap="none" lIns="0" tIns="0" rIns="0" bIns="0" rtlCol="0" anchor="t">
            <a:normAutofit fontScale="85000" lnSpcReduction="20000"/>
          </a:bodyPr>
          <a:lstStyle/>
          <a:p>
            <a:pPr marL="0" indent="0" algn="l">
              <a:lnSpc>
                <a:spcPct val="100000"/>
              </a:lnSpc>
              <a:buNone/>
            </a:pPr>
            <a:r>
              <a:rPr lang="en-US" sz="6375" b="1" kern="0" spc="-320" dirty="0">
                <a:solidFill>
                  <a:srgbClr val="FFFFFF"/>
                </a:solidFill>
                <a:latin typeface="Noto Sans SC" pitchFamily="34" charset="0"/>
                <a:ea typeface="Noto Sans SC" pitchFamily="34" charset="-122"/>
                <a:cs typeface="Noto Sans SC" pitchFamily="34" charset="-120"/>
              </a:rPr>
              <a:t>DE MTS</a:t>
            </a:r>
            <a:endParaRPr lang="en-US" sz="6375" dirty="0"/>
          </a:p>
        </p:txBody>
      </p:sp>
      <p:sp>
        <p:nvSpPr>
          <p:cNvPr id="5" name="Text 4">
            <a:extLst>
              <a:ext uri="{FF2B5EF4-FFF2-40B4-BE49-F238E27FC236}">
                <a16:creationId xmlns:a16="http://schemas.microsoft.com/office/drawing/2014/main" id="{FD719AEE-62CA-908C-D10F-A565030BC111}"/>
              </a:ext>
            </a:extLst>
          </p:cNvPr>
          <p:cNvSpPr/>
          <p:nvPr/>
        </p:nvSpPr>
        <p:spPr>
          <a:xfrm>
            <a:off x="1162495" y="2375835"/>
            <a:ext cx="914400" cy="57150"/>
          </a:xfrm>
          <a:prstGeom prst="rect">
            <a:avLst/>
          </a:prstGeom>
          <a:solidFill>
            <a:srgbClr val="085296"/>
          </a:solidFill>
          <a:ln/>
        </p:spPr>
        <p:txBody>
          <a:bodyPr wrap="square" rtlCol="0" anchor="ctr"/>
          <a:lstStyle/>
          <a:p>
            <a:pPr marL="0" indent="0">
              <a:buNone/>
            </a:pPr>
            <a:endParaRPr lang="en-US" dirty="0"/>
          </a:p>
        </p:txBody>
      </p:sp>
      <p:sp>
        <p:nvSpPr>
          <p:cNvPr id="6" name="Text 5">
            <a:extLst>
              <a:ext uri="{FF2B5EF4-FFF2-40B4-BE49-F238E27FC236}">
                <a16:creationId xmlns:a16="http://schemas.microsoft.com/office/drawing/2014/main" id="{94BD0299-BFA0-52CE-B9C9-3E8640BDAD4D}"/>
              </a:ext>
            </a:extLst>
          </p:cNvPr>
          <p:cNvSpPr/>
          <p:nvPr/>
        </p:nvSpPr>
        <p:spPr>
          <a:xfrm>
            <a:off x="1162495" y="3704393"/>
            <a:ext cx="4114800" cy="1352550"/>
          </a:xfrm>
          <a:prstGeom prst="rect">
            <a:avLst/>
          </a:prstGeom>
          <a:solidFill>
            <a:schemeClr val="accent1">
              <a:lumMod val="60000"/>
              <a:lumOff val="40000"/>
            </a:schemeClr>
          </a:solidFill>
          <a:ln/>
        </p:spPr>
        <p:txBody>
          <a:bodyPr wrap="square" rtlCol="0" anchor="ctr"/>
          <a:lstStyle/>
          <a:p>
            <a:pPr marL="0" indent="0">
              <a:buNone/>
            </a:pPr>
            <a:endParaRPr lang="en-US" dirty="0"/>
          </a:p>
        </p:txBody>
      </p:sp>
      <p:sp>
        <p:nvSpPr>
          <p:cNvPr id="7" name="Shape 6">
            <a:extLst>
              <a:ext uri="{FF2B5EF4-FFF2-40B4-BE49-F238E27FC236}">
                <a16:creationId xmlns:a16="http://schemas.microsoft.com/office/drawing/2014/main" id="{1F489056-82C4-E45C-100E-D60BCE138CD4}"/>
              </a:ext>
            </a:extLst>
          </p:cNvPr>
          <p:cNvSpPr/>
          <p:nvPr/>
        </p:nvSpPr>
        <p:spPr>
          <a:xfrm>
            <a:off x="1162495" y="3704393"/>
            <a:ext cx="0" cy="1352550"/>
          </a:xfrm>
          <a:prstGeom prst="line">
            <a:avLst/>
          </a:prstGeom>
          <a:noFill/>
          <a:ln w="38100">
            <a:solidFill>
              <a:srgbClr val="085296"/>
            </a:solidFill>
            <a:prstDash val="solid"/>
          </a:ln>
        </p:spPr>
      </p:sp>
      <p:sp>
        <p:nvSpPr>
          <p:cNvPr id="8" name="Text 7">
            <a:extLst>
              <a:ext uri="{FF2B5EF4-FFF2-40B4-BE49-F238E27FC236}">
                <a16:creationId xmlns:a16="http://schemas.microsoft.com/office/drawing/2014/main" id="{409D5CD4-72CF-11B6-A03A-750D53FEAB3F}"/>
              </a:ext>
            </a:extLst>
          </p:cNvPr>
          <p:cNvSpPr/>
          <p:nvPr/>
        </p:nvSpPr>
        <p:spPr>
          <a:xfrm>
            <a:off x="1442862" y="3839313"/>
            <a:ext cx="3483864" cy="749808"/>
          </a:xfrm>
          <a:prstGeom prst="rect">
            <a:avLst/>
          </a:prstGeom>
          <a:noFill/>
          <a:ln/>
        </p:spPr>
        <p:txBody>
          <a:bodyPr vert="horz" wrap="square" lIns="0" tIns="0" rIns="0" bIns="0" rtlCol="0" anchor="t"/>
          <a:lstStyle/>
          <a:p>
            <a:pPr marL="0" indent="0" algn="l">
              <a:lnSpc>
                <a:spcPts val="1950"/>
              </a:lnSpc>
              <a:buNone/>
            </a:pPr>
            <a:r>
              <a:rPr lang="en-US" sz="1600" i="1" dirty="0">
                <a:solidFill>
                  <a:schemeClr val="bg1"/>
                </a:solidFill>
                <a:latin typeface="Arial" panose="020B0604020202020204" pitchFamily="34" charset="0"/>
                <a:ea typeface="Noto Sans SC" pitchFamily="34" charset="-122"/>
                <a:cs typeface="Arial" panose="020B0604020202020204" pitchFamily="34" charset="0"/>
              </a:rPr>
              <a:t>"La </a:t>
            </a:r>
            <a:r>
              <a:rPr lang="en-US" sz="1600" i="1" dirty="0" err="1">
                <a:solidFill>
                  <a:schemeClr val="bg1"/>
                </a:solidFill>
                <a:latin typeface="Arial" panose="020B0604020202020204" pitchFamily="34" charset="0"/>
                <a:ea typeface="Noto Sans SC" pitchFamily="34" charset="-122"/>
                <a:cs typeface="Arial" panose="020B0604020202020204" pitchFamily="34" charset="0"/>
              </a:rPr>
              <a:t>estrategia</a:t>
            </a:r>
            <a:r>
              <a:rPr lang="en-US" sz="1600" i="1" dirty="0">
                <a:solidFill>
                  <a:schemeClr val="bg1"/>
                </a:solidFill>
                <a:latin typeface="Arial" panose="020B0604020202020204" pitchFamily="34" charset="0"/>
                <a:ea typeface="Noto Sans SC" pitchFamily="34" charset="-122"/>
                <a:cs typeface="Arial" panose="020B0604020202020204" pitchFamily="34" charset="0"/>
              </a:rPr>
              <a:t>."</a:t>
            </a:r>
            <a:endParaRPr lang="en-US" sz="1600" dirty="0">
              <a:solidFill>
                <a:schemeClr val="bg1"/>
              </a:solidFill>
              <a:latin typeface="Arial" panose="020B0604020202020204" pitchFamily="34" charset="0"/>
              <a:cs typeface="Arial" panose="020B0604020202020204" pitchFamily="34" charset="0"/>
            </a:endParaRPr>
          </a:p>
        </p:txBody>
      </p:sp>
      <p:sp>
        <p:nvSpPr>
          <p:cNvPr id="12" name="Text 17">
            <a:extLst>
              <a:ext uri="{FF2B5EF4-FFF2-40B4-BE49-F238E27FC236}">
                <a16:creationId xmlns:a16="http://schemas.microsoft.com/office/drawing/2014/main" id="{B8585F4F-C52F-3B41-51ED-2079CB57A3A6}"/>
              </a:ext>
            </a:extLst>
          </p:cNvPr>
          <p:cNvSpPr/>
          <p:nvPr/>
        </p:nvSpPr>
        <p:spPr>
          <a:xfrm>
            <a:off x="6296850" y="1989131"/>
            <a:ext cx="2423160" cy="192024"/>
          </a:xfrm>
          <a:prstGeom prst="rect">
            <a:avLst/>
          </a:prstGeom>
          <a:noFill/>
          <a:ln/>
        </p:spPr>
        <p:txBody>
          <a:bodyPr vert="horz" wrap="none" lIns="0" tIns="0" rIns="0" bIns="0" rtlCol="0" anchor="t">
            <a:noAutofit/>
          </a:bodyPr>
          <a:lstStyle/>
          <a:p>
            <a:pPr marL="0" indent="0" algn="l">
              <a:lnSpc>
                <a:spcPct val="100000"/>
              </a:lnSpc>
              <a:buNone/>
            </a:pPr>
            <a:r>
              <a:rPr lang="en-US" sz="1600" b="1" kern="0" spc="100" dirty="0">
                <a:solidFill>
                  <a:srgbClr val="085296"/>
                </a:solidFill>
                <a:latin typeface="Arial" panose="020B0604020202020204" pitchFamily="34" charset="0"/>
                <a:ea typeface="Noto Sans SC" pitchFamily="34" charset="-122"/>
                <a:cs typeface="Arial" panose="020B0604020202020204" pitchFamily="34" charset="0"/>
              </a:rPr>
              <a:t>SISTEMA PULL</a:t>
            </a:r>
            <a:endParaRPr lang="en-US" sz="1600" dirty="0">
              <a:solidFill>
                <a:srgbClr val="085296"/>
              </a:solidFill>
              <a:latin typeface="Arial" panose="020B0604020202020204" pitchFamily="34" charset="0"/>
              <a:cs typeface="Arial" panose="020B0604020202020204" pitchFamily="34" charset="0"/>
            </a:endParaRPr>
          </a:p>
        </p:txBody>
      </p:sp>
      <p:sp>
        <p:nvSpPr>
          <p:cNvPr id="13" name="Text 18">
            <a:extLst>
              <a:ext uri="{FF2B5EF4-FFF2-40B4-BE49-F238E27FC236}">
                <a16:creationId xmlns:a16="http://schemas.microsoft.com/office/drawing/2014/main" id="{C70B71D5-3B05-7715-84E3-DEC5B0AA8328}"/>
              </a:ext>
            </a:extLst>
          </p:cNvPr>
          <p:cNvSpPr/>
          <p:nvPr/>
        </p:nvSpPr>
        <p:spPr>
          <a:xfrm>
            <a:off x="6201697" y="2277167"/>
            <a:ext cx="2550117" cy="1026666"/>
          </a:xfrm>
          <a:prstGeom prst="rect">
            <a:avLst/>
          </a:prstGeom>
          <a:noFill/>
          <a:ln/>
        </p:spPr>
        <p:txBody>
          <a:bodyPr vert="horz" wrap="square" lIns="0" tIns="0" rIns="0" bIns="0" rtlCol="0" anchor="t"/>
          <a:lstStyle/>
          <a:p>
            <a:pPr marL="0" indent="0" algn="l">
              <a:lnSpc>
                <a:spcPts val="1706"/>
              </a:lnSpc>
              <a:buNone/>
            </a:pPr>
            <a:r>
              <a:rPr lang="en-US" sz="1600" dirty="0">
                <a:latin typeface="Arial" panose="020B0604020202020204" pitchFamily="34" charset="0"/>
                <a:cs typeface="Arial" panose="020B0604020202020204" pitchFamily="34" charset="0"/>
              </a:rPr>
              <a:t>Es </a:t>
            </a:r>
            <a:r>
              <a:rPr lang="en-US" sz="1600" dirty="0" err="1">
                <a:latin typeface="Arial" panose="020B0604020202020204" pitchFamily="34" charset="0"/>
                <a:cs typeface="Arial" panose="020B0604020202020204" pitchFamily="34" charset="0"/>
              </a:rPr>
              <a:t>el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cliente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quién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jala</a:t>
            </a:r>
            <a:r>
              <a:rPr lang="en-US" sz="1600" dirty="0">
                <a:latin typeface="Arial" panose="020B0604020202020204" pitchFamily="34" charset="0"/>
                <a:cs typeface="Arial" panose="020B0604020202020204" pitchFamily="34" charset="0"/>
              </a:rPr>
              <a:t> o active la </a:t>
            </a:r>
            <a:r>
              <a:rPr lang="en-US" sz="1600" dirty="0" err="1">
                <a:latin typeface="Arial" panose="020B0604020202020204" pitchFamily="34" charset="0"/>
                <a:cs typeface="Arial" panose="020B0604020202020204" pitchFamily="34" charset="0"/>
              </a:rPr>
              <a:t>cadena</a:t>
            </a:r>
            <a:r>
              <a:rPr lang="en-US" sz="1600" dirty="0">
                <a:latin typeface="Arial" panose="020B0604020202020204" pitchFamily="34" charset="0"/>
                <a:cs typeface="Arial" panose="020B0604020202020204" pitchFamily="34" charset="0"/>
              </a:rPr>
              <a:t> de </a:t>
            </a:r>
            <a:r>
              <a:rPr lang="en-US" sz="1600" dirty="0" err="1">
                <a:latin typeface="Arial" panose="020B0604020202020204" pitchFamily="34" charset="0"/>
                <a:cs typeface="Arial" panose="020B0604020202020204" pitchFamily="34" charset="0"/>
              </a:rPr>
              <a:t>producción</a:t>
            </a:r>
            <a:r>
              <a:rPr lang="en-US" sz="1600" dirty="0">
                <a:latin typeface="Arial" panose="020B0604020202020204" pitchFamily="34" charset="0"/>
                <a:cs typeface="Arial" panose="020B0604020202020204" pitchFamily="34" charset="0"/>
              </a:rPr>
              <a:t> con </a:t>
            </a:r>
            <a:r>
              <a:rPr lang="en-US" sz="1600" dirty="0" err="1">
                <a:latin typeface="Arial" panose="020B0604020202020204" pitchFamily="34" charset="0"/>
                <a:cs typeface="Arial" panose="020B0604020202020204" pitchFamily="34" charset="0"/>
              </a:rPr>
              <a:t>su</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orden</a:t>
            </a:r>
            <a:r>
              <a:rPr lang="en-US" sz="1600" dirty="0">
                <a:latin typeface="Arial" panose="020B0604020202020204" pitchFamily="34" charset="0"/>
                <a:cs typeface="Arial" panose="020B0604020202020204" pitchFamily="34" charset="0"/>
              </a:rPr>
              <a:t> de </a:t>
            </a:r>
            <a:r>
              <a:rPr lang="en-US" sz="1600" dirty="0" err="1">
                <a:latin typeface="Arial" panose="020B0604020202020204" pitchFamily="34" charset="0"/>
                <a:cs typeface="Arial" panose="020B0604020202020204" pitchFamily="34" charset="0"/>
              </a:rPr>
              <a:t>compra</a:t>
            </a:r>
            <a:endParaRPr lang="en-US" sz="1600" dirty="0">
              <a:latin typeface="Arial" panose="020B0604020202020204" pitchFamily="34" charset="0"/>
              <a:cs typeface="Arial" panose="020B0604020202020204" pitchFamily="34" charset="0"/>
            </a:endParaRPr>
          </a:p>
        </p:txBody>
      </p:sp>
      <p:sp>
        <p:nvSpPr>
          <p:cNvPr id="17" name="Text 19">
            <a:extLst>
              <a:ext uri="{FF2B5EF4-FFF2-40B4-BE49-F238E27FC236}">
                <a16:creationId xmlns:a16="http://schemas.microsoft.com/office/drawing/2014/main" id="{17CBE481-ABBB-BA5E-09CC-A601EC130E8D}"/>
              </a:ext>
            </a:extLst>
          </p:cNvPr>
          <p:cNvSpPr/>
          <p:nvPr/>
        </p:nvSpPr>
        <p:spPr>
          <a:xfrm>
            <a:off x="9428146" y="1979341"/>
            <a:ext cx="2423160" cy="192024"/>
          </a:xfrm>
          <a:prstGeom prst="rect">
            <a:avLst/>
          </a:prstGeom>
          <a:noFill/>
          <a:ln/>
        </p:spPr>
        <p:txBody>
          <a:bodyPr vert="horz" wrap="none" lIns="0" tIns="0" rIns="0" bIns="0" rtlCol="0" anchor="t">
            <a:noAutofit/>
          </a:bodyPr>
          <a:lstStyle/>
          <a:p>
            <a:pPr marL="0" indent="0" algn="l">
              <a:lnSpc>
                <a:spcPct val="100000"/>
              </a:lnSpc>
              <a:buNone/>
            </a:pPr>
            <a:r>
              <a:rPr lang="en-US" sz="1600" b="1" kern="0" spc="100" dirty="0">
                <a:solidFill>
                  <a:srgbClr val="085296"/>
                </a:solidFill>
                <a:latin typeface="Arial" panose="020B0604020202020204" pitchFamily="34" charset="0"/>
                <a:ea typeface="Noto Sans SC" pitchFamily="34" charset="-122"/>
                <a:cs typeface="Arial" panose="020B0604020202020204" pitchFamily="34" charset="0"/>
              </a:rPr>
              <a:t>VOLUMEN </a:t>
            </a:r>
            <a:endParaRPr lang="en-US" sz="1600" dirty="0">
              <a:solidFill>
                <a:srgbClr val="085296"/>
              </a:solidFill>
              <a:latin typeface="Arial" panose="020B0604020202020204" pitchFamily="34" charset="0"/>
              <a:cs typeface="Arial" panose="020B0604020202020204" pitchFamily="34" charset="0"/>
            </a:endParaRPr>
          </a:p>
        </p:txBody>
      </p:sp>
      <p:sp>
        <p:nvSpPr>
          <p:cNvPr id="18" name="Text 20">
            <a:extLst>
              <a:ext uri="{FF2B5EF4-FFF2-40B4-BE49-F238E27FC236}">
                <a16:creationId xmlns:a16="http://schemas.microsoft.com/office/drawing/2014/main" id="{FD655CEA-A595-F85B-DC54-731F5046E1BD}"/>
              </a:ext>
            </a:extLst>
          </p:cNvPr>
          <p:cNvSpPr/>
          <p:nvPr/>
        </p:nvSpPr>
        <p:spPr>
          <a:xfrm>
            <a:off x="9430528" y="2323431"/>
            <a:ext cx="2304288" cy="649224"/>
          </a:xfrm>
          <a:prstGeom prst="rect">
            <a:avLst/>
          </a:prstGeom>
          <a:noFill/>
          <a:ln/>
        </p:spPr>
        <p:txBody>
          <a:bodyPr vert="horz" wrap="square" lIns="0" tIns="0" rIns="0" bIns="0" rtlCol="0" anchor="t"/>
          <a:lstStyle/>
          <a:p>
            <a:pPr marL="0" indent="0" algn="l">
              <a:lnSpc>
                <a:spcPts val="1706"/>
              </a:lnSpc>
              <a:buNone/>
            </a:pPr>
            <a:r>
              <a:rPr lang="es-PE" sz="1600" dirty="0">
                <a:latin typeface="Arial" panose="020B0604020202020204" pitchFamily="34" charset="0"/>
                <a:cs typeface="Arial" panose="020B0604020202020204" pitchFamily="34" charset="0"/>
              </a:rPr>
              <a:t>Bajo o unitario. Los costos de producción suelen ser más altos.</a:t>
            </a:r>
            <a:endParaRPr lang="es-PE" sz="1600" noProof="0" dirty="0">
              <a:latin typeface="Arial" panose="020B0604020202020204" pitchFamily="34" charset="0"/>
              <a:cs typeface="Arial" panose="020B0604020202020204" pitchFamily="34" charset="0"/>
            </a:endParaRPr>
          </a:p>
        </p:txBody>
      </p:sp>
      <p:sp>
        <p:nvSpPr>
          <p:cNvPr id="23" name="Text 21">
            <a:extLst>
              <a:ext uri="{FF2B5EF4-FFF2-40B4-BE49-F238E27FC236}">
                <a16:creationId xmlns:a16="http://schemas.microsoft.com/office/drawing/2014/main" id="{8627518A-3019-17B4-2776-325CF372A92B}"/>
              </a:ext>
            </a:extLst>
          </p:cNvPr>
          <p:cNvSpPr/>
          <p:nvPr/>
        </p:nvSpPr>
        <p:spPr>
          <a:xfrm>
            <a:off x="6296850" y="3744112"/>
            <a:ext cx="2423160" cy="192024"/>
          </a:xfrm>
          <a:prstGeom prst="rect">
            <a:avLst/>
          </a:prstGeom>
          <a:noFill/>
          <a:ln/>
        </p:spPr>
        <p:txBody>
          <a:bodyPr vert="horz" wrap="none" lIns="0" tIns="0" rIns="0" bIns="0" rtlCol="0" anchor="t">
            <a:noAutofit/>
          </a:bodyPr>
          <a:lstStyle/>
          <a:p>
            <a:pPr marL="0" indent="0" algn="l">
              <a:lnSpc>
                <a:spcPct val="100000"/>
              </a:lnSpc>
              <a:buNone/>
            </a:pPr>
            <a:r>
              <a:rPr lang="en-US" sz="1600" b="1" kern="0" spc="100" dirty="0">
                <a:solidFill>
                  <a:srgbClr val="085296"/>
                </a:solidFill>
                <a:latin typeface="Arial" panose="020B0604020202020204" pitchFamily="34" charset="0"/>
                <a:ea typeface="Noto Sans SC" pitchFamily="34" charset="-122"/>
                <a:cs typeface="Arial" panose="020B0604020202020204" pitchFamily="34" charset="0"/>
              </a:rPr>
              <a:t>TIEMPO DE ENTREGA</a:t>
            </a:r>
            <a:endParaRPr lang="en-US" sz="1600" dirty="0">
              <a:solidFill>
                <a:srgbClr val="085296"/>
              </a:solidFill>
              <a:latin typeface="Arial" panose="020B0604020202020204" pitchFamily="34" charset="0"/>
              <a:cs typeface="Arial" panose="020B0604020202020204" pitchFamily="34" charset="0"/>
            </a:endParaRPr>
          </a:p>
        </p:txBody>
      </p:sp>
      <p:sp>
        <p:nvSpPr>
          <p:cNvPr id="25" name="Text 22">
            <a:extLst>
              <a:ext uri="{FF2B5EF4-FFF2-40B4-BE49-F238E27FC236}">
                <a16:creationId xmlns:a16="http://schemas.microsoft.com/office/drawing/2014/main" id="{F1A929BF-43C3-EB67-33B6-48AFB173A725}"/>
              </a:ext>
            </a:extLst>
          </p:cNvPr>
          <p:cNvSpPr/>
          <p:nvPr/>
        </p:nvSpPr>
        <p:spPr>
          <a:xfrm>
            <a:off x="6299231" y="4088203"/>
            <a:ext cx="2304288" cy="649224"/>
          </a:xfrm>
          <a:prstGeom prst="rect">
            <a:avLst/>
          </a:prstGeom>
          <a:noFill/>
          <a:ln/>
        </p:spPr>
        <p:txBody>
          <a:bodyPr vert="horz" wrap="square" lIns="0" tIns="0" rIns="0" bIns="0" rtlCol="0" anchor="t"/>
          <a:lstStyle/>
          <a:p>
            <a:pPr marL="0" indent="0" algn="l">
              <a:lnSpc>
                <a:spcPts val="1706"/>
              </a:lnSpc>
              <a:buNone/>
            </a:pPr>
            <a:r>
              <a:rPr lang="en-US" sz="1600" dirty="0">
                <a:latin typeface="Arial" panose="020B0604020202020204" pitchFamily="34" charset="0"/>
                <a:cs typeface="Arial" panose="020B0604020202020204" pitchFamily="34" charset="0"/>
              </a:rPr>
              <a:t>El </a:t>
            </a:r>
            <a:r>
              <a:rPr lang="en-US" sz="1600" dirty="0" err="1">
                <a:latin typeface="Arial" panose="020B0604020202020204" pitchFamily="34" charset="0"/>
                <a:cs typeface="Arial" panose="020B0604020202020204" pitchFamily="34" charset="0"/>
              </a:rPr>
              <a:t>cliente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debe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esperar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todo</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tiempo</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que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toma</a:t>
            </a:r>
            <a:r>
              <a:rPr lang="en-US" sz="1600" dirty="0">
                <a:latin typeface="Arial" panose="020B0604020202020204" pitchFamily="34" charset="0"/>
                <a:cs typeface="Arial" panose="020B0604020202020204" pitchFamily="34" charset="0"/>
              </a:rPr>
              <a:t> la </a:t>
            </a:r>
            <a:r>
              <a:rPr lang="en-US" sz="1600" dirty="0" err="1">
                <a:latin typeface="Arial" panose="020B0604020202020204" pitchFamily="34" charset="0"/>
                <a:cs typeface="Arial" panose="020B0604020202020204" pitchFamily="34" charset="0"/>
              </a:rPr>
              <a:t>fabricación</a:t>
            </a:r>
            <a:r>
              <a:rPr lang="en-US" sz="1600" dirty="0">
                <a:latin typeface="Arial" panose="020B0604020202020204" pitchFamily="34" charset="0"/>
                <a:cs typeface="Arial" panose="020B0604020202020204" pitchFamily="34" charset="0"/>
              </a:rPr>
              <a:t> y </a:t>
            </a:r>
            <a:r>
              <a:rPr lang="en-US" sz="1600" dirty="0" err="1">
                <a:latin typeface="Arial" panose="020B0604020202020204" pitchFamily="34" charset="0"/>
                <a:cs typeface="Arial" panose="020B0604020202020204" pitchFamily="34" charset="0"/>
              </a:rPr>
              <a:t>entrega</a:t>
            </a:r>
            <a:endParaRPr lang="en-US" sz="1600" dirty="0">
              <a:latin typeface="Arial" panose="020B0604020202020204" pitchFamily="34" charset="0"/>
              <a:cs typeface="Arial" panose="020B0604020202020204" pitchFamily="34" charset="0"/>
            </a:endParaRPr>
          </a:p>
        </p:txBody>
      </p:sp>
      <p:cxnSp>
        <p:nvCxnSpPr>
          <p:cNvPr id="34" name="Conector recto 33">
            <a:extLst>
              <a:ext uri="{FF2B5EF4-FFF2-40B4-BE49-F238E27FC236}">
                <a16:creationId xmlns:a16="http://schemas.microsoft.com/office/drawing/2014/main" id="{6A85E584-4F53-D890-D842-2AC1CBD2ED46}"/>
              </a:ext>
            </a:extLst>
          </p:cNvPr>
          <p:cNvCxnSpPr>
            <a:cxnSpLocks/>
          </p:cNvCxnSpPr>
          <p:nvPr/>
        </p:nvCxnSpPr>
        <p:spPr>
          <a:xfrm>
            <a:off x="5752216" y="925031"/>
            <a:ext cx="0" cy="4051005"/>
          </a:xfrm>
          <a:prstGeom prst="line">
            <a:avLst/>
          </a:prstGeom>
        </p:spPr>
        <p:style>
          <a:lnRef idx="1">
            <a:schemeClr val="accent1"/>
          </a:lnRef>
          <a:fillRef idx="0">
            <a:schemeClr val="accent1"/>
          </a:fillRef>
          <a:effectRef idx="0">
            <a:schemeClr val="accent1"/>
          </a:effectRef>
          <a:fontRef idx="minor">
            <a:schemeClr val="tx1"/>
          </a:fontRef>
        </p:style>
      </p:cxnSp>
      <p:sp>
        <p:nvSpPr>
          <p:cNvPr id="36" name="CuadroTexto 35">
            <a:extLst>
              <a:ext uri="{FF2B5EF4-FFF2-40B4-BE49-F238E27FC236}">
                <a16:creationId xmlns:a16="http://schemas.microsoft.com/office/drawing/2014/main" id="{E27CA443-C310-1D82-1216-998E30E3EBC9}"/>
              </a:ext>
            </a:extLst>
          </p:cNvPr>
          <p:cNvSpPr txBox="1"/>
          <p:nvPr/>
        </p:nvSpPr>
        <p:spPr>
          <a:xfrm>
            <a:off x="403844" y="5407819"/>
            <a:ext cx="11876761" cy="923330"/>
          </a:xfrm>
          <a:prstGeom prst="rect">
            <a:avLst/>
          </a:prstGeom>
          <a:noFill/>
        </p:spPr>
        <p:txBody>
          <a:bodyPr wrap="square" rtlCol="0">
            <a:spAutoFit/>
          </a:bodyPr>
          <a:lstStyle/>
          <a:p>
            <a:r>
              <a:rPr lang="es-PE" b="1" dirty="0">
                <a:solidFill>
                  <a:srgbClr val="085296"/>
                </a:solidFill>
              </a:rPr>
              <a:t>Ejemplos:</a:t>
            </a:r>
          </a:p>
          <a:p>
            <a:r>
              <a:rPr lang="es-PE" b="1" dirty="0">
                <a:solidFill>
                  <a:srgbClr val="085296"/>
                </a:solidFill>
              </a:rPr>
              <a:t>- </a:t>
            </a:r>
            <a:r>
              <a:rPr lang="es-PE" dirty="0"/>
              <a:t>Maquinaria industrial especializada: Empacadoras diseñadas para el tamaño específico de la fábrica</a:t>
            </a:r>
          </a:p>
          <a:p>
            <a:r>
              <a:rPr lang="es-PE" dirty="0"/>
              <a:t>- Industria aeroespacial y naval: Aviones comerciales o cruceros</a:t>
            </a:r>
          </a:p>
        </p:txBody>
      </p:sp>
    </p:spTree>
    <p:extLst>
      <p:ext uri="{BB962C8B-B14F-4D97-AF65-F5344CB8AC3E}">
        <p14:creationId xmlns:p14="http://schemas.microsoft.com/office/powerpoint/2010/main" val="4221312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52421-78A4-A756-17F0-3F9CD555BE78}"/>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65E16B8B-2B16-6186-B827-CA29D710C024}"/>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ED478095-8DEC-6910-1FF0-35D9BD1CC5D6}"/>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8EAC6CC2-7FC1-6545-14BC-68BE3D9041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CCA8374A-520D-0518-FA4A-5187D0663559}"/>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SISTEMAS PRODUCTIVOS MTS / MTO</a:t>
            </a:r>
            <a:endParaRPr lang="es-PE" sz="2500" b="1" dirty="0">
              <a:solidFill>
                <a:prstClr val="white"/>
              </a:solidFill>
              <a:latin typeface="Arial" panose="020B0604020202020204" pitchFamily="34" charset="0"/>
              <a:cs typeface="Arial" panose="020B0604020202020204" pitchFamily="34" charset="0"/>
            </a:endParaRPr>
          </a:p>
        </p:txBody>
      </p:sp>
      <p:graphicFrame>
        <p:nvGraphicFramePr>
          <p:cNvPr id="2" name="Tabla 1">
            <a:extLst>
              <a:ext uri="{FF2B5EF4-FFF2-40B4-BE49-F238E27FC236}">
                <a16:creationId xmlns:a16="http://schemas.microsoft.com/office/drawing/2014/main" id="{EE499911-EF77-B620-53B5-109F90D2E3BA}"/>
              </a:ext>
            </a:extLst>
          </p:cNvPr>
          <p:cNvGraphicFramePr>
            <a:graphicFrameLocks noGrp="1"/>
          </p:cNvGraphicFramePr>
          <p:nvPr>
            <p:extLst>
              <p:ext uri="{D42A27DB-BD31-4B8C-83A1-F6EECF244321}">
                <p14:modId xmlns:p14="http://schemas.microsoft.com/office/powerpoint/2010/main" val="1727942925"/>
              </p:ext>
            </p:extLst>
          </p:nvPr>
        </p:nvGraphicFramePr>
        <p:xfrm>
          <a:off x="838200" y="1620520"/>
          <a:ext cx="10515600" cy="3616960"/>
        </p:xfrm>
        <a:graphic>
          <a:graphicData uri="http://schemas.openxmlformats.org/drawingml/2006/table">
            <a:tbl>
              <a:tblPr>
                <a:tableStyleId>{616DA210-FB5B-4158-B5E0-FEB733F419BA}</a:tableStyleId>
              </a:tblPr>
              <a:tblGrid>
                <a:gridCol w="3415323">
                  <a:extLst>
                    <a:ext uri="{9D8B030D-6E8A-4147-A177-3AD203B41FA5}">
                      <a16:colId xmlns:a16="http://schemas.microsoft.com/office/drawing/2014/main" val="1201586587"/>
                    </a:ext>
                  </a:extLst>
                </a:gridCol>
                <a:gridCol w="3415323">
                  <a:extLst>
                    <a:ext uri="{9D8B030D-6E8A-4147-A177-3AD203B41FA5}">
                      <a16:colId xmlns:a16="http://schemas.microsoft.com/office/drawing/2014/main" val="1518335683"/>
                    </a:ext>
                  </a:extLst>
                </a:gridCol>
                <a:gridCol w="3684954">
                  <a:extLst>
                    <a:ext uri="{9D8B030D-6E8A-4147-A177-3AD203B41FA5}">
                      <a16:colId xmlns:a16="http://schemas.microsoft.com/office/drawing/2014/main" val="2497172849"/>
                    </a:ext>
                  </a:extLst>
                </a:gridCol>
              </a:tblGrid>
              <a:tr h="0">
                <a:tc>
                  <a:txBody>
                    <a:bodyPr/>
                    <a:lstStyle/>
                    <a:p>
                      <a:pPr algn="ctr" rtl="0">
                        <a:buNone/>
                      </a:pPr>
                      <a:r>
                        <a:rPr lang="es-PE" b="1" dirty="0">
                          <a:solidFill>
                            <a:srgbClr val="1F1F1F"/>
                          </a:solidFill>
                          <a:effectLst/>
                        </a:rPr>
                        <a:t>Criterio de Operación</a:t>
                      </a:r>
                      <a:endParaRPr lang="es-PE" dirty="0">
                        <a:solidFill>
                          <a:srgbClr val="1F1F1F"/>
                        </a:solidFill>
                        <a:effectLst/>
                        <a:latin typeface="Google Sans Text"/>
                      </a:endParaRPr>
                    </a:p>
                  </a:txBody>
                  <a:tcPr marR="76200" marT="101600" marB="101600" anchor="ctr">
                    <a:solidFill>
                      <a:schemeClr val="bg1">
                        <a:lumMod val="75000"/>
                      </a:schemeClr>
                    </a:solidFill>
                  </a:tcPr>
                </a:tc>
                <a:tc>
                  <a:txBody>
                    <a:bodyPr/>
                    <a:lstStyle/>
                    <a:p>
                      <a:pPr algn="ctr" rtl="0">
                        <a:buNone/>
                      </a:pPr>
                      <a:r>
                        <a:rPr lang="es-PE" b="1" dirty="0" err="1">
                          <a:solidFill>
                            <a:srgbClr val="1F1F1F"/>
                          </a:solidFill>
                          <a:effectLst/>
                        </a:rPr>
                        <a:t>Make</a:t>
                      </a:r>
                      <a:r>
                        <a:rPr lang="es-PE" b="1" dirty="0">
                          <a:solidFill>
                            <a:srgbClr val="1F1F1F"/>
                          </a:solidFill>
                          <a:effectLst/>
                        </a:rPr>
                        <a:t>-</a:t>
                      </a:r>
                      <a:r>
                        <a:rPr lang="es-PE" b="1" dirty="0" err="1">
                          <a:solidFill>
                            <a:srgbClr val="1F1F1F"/>
                          </a:solidFill>
                          <a:effectLst/>
                        </a:rPr>
                        <a:t>to</a:t>
                      </a:r>
                      <a:r>
                        <a:rPr lang="es-PE" b="1" dirty="0">
                          <a:solidFill>
                            <a:srgbClr val="1F1F1F"/>
                          </a:solidFill>
                          <a:effectLst/>
                        </a:rPr>
                        <a:t>-Stock (MTS)</a:t>
                      </a:r>
                      <a:endParaRPr lang="es-PE" dirty="0">
                        <a:solidFill>
                          <a:srgbClr val="1F1F1F"/>
                        </a:solidFill>
                        <a:effectLst/>
                        <a:latin typeface="Google Sans Text"/>
                      </a:endParaRPr>
                    </a:p>
                  </a:txBody>
                  <a:tcPr marR="76200" marT="101600" marB="101600" anchor="ctr">
                    <a:solidFill>
                      <a:schemeClr val="bg1">
                        <a:lumMod val="75000"/>
                      </a:schemeClr>
                    </a:solidFill>
                  </a:tcPr>
                </a:tc>
                <a:tc>
                  <a:txBody>
                    <a:bodyPr/>
                    <a:lstStyle/>
                    <a:p>
                      <a:pPr algn="ctr" rtl="0">
                        <a:buNone/>
                      </a:pPr>
                      <a:r>
                        <a:rPr lang="es-PE" b="1" dirty="0" err="1">
                          <a:solidFill>
                            <a:srgbClr val="1F1F1F"/>
                          </a:solidFill>
                          <a:effectLst/>
                        </a:rPr>
                        <a:t>Make-to-Order</a:t>
                      </a:r>
                      <a:r>
                        <a:rPr lang="es-PE" b="1" dirty="0">
                          <a:solidFill>
                            <a:srgbClr val="1F1F1F"/>
                          </a:solidFill>
                          <a:effectLst/>
                        </a:rPr>
                        <a:t> (MTO)</a:t>
                      </a:r>
                      <a:endParaRPr lang="es-PE" dirty="0">
                        <a:solidFill>
                          <a:srgbClr val="1F1F1F"/>
                        </a:solidFill>
                        <a:effectLst/>
                        <a:latin typeface="Google Sans Text"/>
                      </a:endParaRPr>
                    </a:p>
                  </a:txBody>
                  <a:tcPr marT="101600" marB="101600" anchor="ctr">
                    <a:solidFill>
                      <a:schemeClr val="bg1">
                        <a:lumMod val="75000"/>
                      </a:schemeClr>
                    </a:solidFill>
                  </a:tcPr>
                </a:tc>
                <a:extLst>
                  <a:ext uri="{0D108BD9-81ED-4DB2-BD59-A6C34878D82A}">
                    <a16:rowId xmlns:a16="http://schemas.microsoft.com/office/drawing/2014/main" val="3727443398"/>
                  </a:ext>
                </a:extLst>
              </a:tr>
              <a:tr h="0">
                <a:tc>
                  <a:txBody>
                    <a:bodyPr/>
                    <a:lstStyle/>
                    <a:p>
                      <a:pPr rtl="0">
                        <a:buNone/>
                      </a:pPr>
                      <a:r>
                        <a:rPr lang="es-PE" b="1">
                          <a:solidFill>
                            <a:srgbClr val="1F1F1F"/>
                          </a:solidFill>
                          <a:effectLst/>
                        </a:rPr>
                        <a:t>Desencadenante de producción</a:t>
                      </a:r>
                      <a:endParaRPr lang="es-PE">
                        <a:solidFill>
                          <a:srgbClr val="1F1F1F"/>
                        </a:solidFill>
                        <a:effectLst/>
                        <a:latin typeface="Google Sans Text"/>
                      </a:endParaRPr>
                    </a:p>
                  </a:txBody>
                  <a:tcPr marR="76200" marT="101600" marB="101600" anchor="ctr"/>
                </a:tc>
                <a:tc>
                  <a:txBody>
                    <a:bodyPr/>
                    <a:lstStyle/>
                    <a:p>
                      <a:pPr rtl="0">
                        <a:buNone/>
                      </a:pPr>
                      <a:r>
                        <a:rPr lang="es-PE">
                          <a:solidFill>
                            <a:srgbClr val="1F1F1F"/>
                          </a:solidFill>
                          <a:effectLst/>
                        </a:rPr>
                        <a:t>Pronóstico de ventas (Push)</a:t>
                      </a:r>
                      <a:endParaRPr lang="es-PE">
                        <a:solidFill>
                          <a:srgbClr val="1F1F1F"/>
                        </a:solidFill>
                        <a:effectLst/>
                        <a:latin typeface="Google Sans Text"/>
                      </a:endParaRPr>
                    </a:p>
                  </a:txBody>
                  <a:tcPr marR="76200" marT="101600" marB="101600" anchor="ctr"/>
                </a:tc>
                <a:tc>
                  <a:txBody>
                    <a:bodyPr/>
                    <a:lstStyle/>
                    <a:p>
                      <a:pPr rtl="0">
                        <a:buNone/>
                      </a:pPr>
                      <a:r>
                        <a:rPr lang="es-ES">
                          <a:solidFill>
                            <a:srgbClr val="1F1F1F"/>
                          </a:solidFill>
                          <a:effectLst/>
                        </a:rPr>
                        <a:t>Pedido en firme del cliente (Pull)</a:t>
                      </a:r>
                      <a:endParaRPr lang="es-ES">
                        <a:solidFill>
                          <a:srgbClr val="1F1F1F"/>
                        </a:solidFill>
                        <a:effectLst/>
                        <a:latin typeface="Google Sans Text"/>
                      </a:endParaRPr>
                    </a:p>
                  </a:txBody>
                  <a:tcPr marT="101600" marB="101600" anchor="ctr"/>
                </a:tc>
                <a:extLst>
                  <a:ext uri="{0D108BD9-81ED-4DB2-BD59-A6C34878D82A}">
                    <a16:rowId xmlns:a16="http://schemas.microsoft.com/office/drawing/2014/main" val="4027061339"/>
                  </a:ext>
                </a:extLst>
              </a:tr>
              <a:tr h="0">
                <a:tc>
                  <a:txBody>
                    <a:bodyPr/>
                    <a:lstStyle/>
                    <a:p>
                      <a:pPr rtl="0">
                        <a:buNone/>
                      </a:pPr>
                      <a:r>
                        <a:rPr lang="es-PE" b="1">
                          <a:solidFill>
                            <a:srgbClr val="1F1F1F"/>
                          </a:solidFill>
                          <a:effectLst/>
                        </a:rPr>
                        <a:t>Inventario de Producto Terminado</a:t>
                      </a:r>
                      <a:endParaRPr lang="es-PE">
                        <a:solidFill>
                          <a:srgbClr val="1F1F1F"/>
                        </a:solidFill>
                        <a:effectLst/>
                        <a:latin typeface="Google Sans Text"/>
                      </a:endParaRPr>
                    </a:p>
                  </a:txBody>
                  <a:tcPr marR="76200" marT="101600" marB="101600" anchor="ctr"/>
                </a:tc>
                <a:tc>
                  <a:txBody>
                    <a:bodyPr/>
                    <a:lstStyle/>
                    <a:p>
                      <a:pPr rtl="0">
                        <a:buNone/>
                      </a:pPr>
                      <a:r>
                        <a:rPr lang="es-ES">
                          <a:solidFill>
                            <a:srgbClr val="1F1F1F"/>
                          </a:solidFill>
                          <a:effectLst/>
                        </a:rPr>
                        <a:t>Alto (esencial para el modelo)</a:t>
                      </a:r>
                      <a:endParaRPr lang="es-ES">
                        <a:solidFill>
                          <a:srgbClr val="1F1F1F"/>
                        </a:solidFill>
                        <a:effectLst/>
                        <a:latin typeface="Google Sans Text"/>
                      </a:endParaRPr>
                    </a:p>
                  </a:txBody>
                  <a:tcPr marR="76200" marT="101600" marB="101600" anchor="ctr"/>
                </a:tc>
                <a:tc>
                  <a:txBody>
                    <a:bodyPr/>
                    <a:lstStyle/>
                    <a:p>
                      <a:pPr rtl="0">
                        <a:buNone/>
                      </a:pPr>
                      <a:r>
                        <a:rPr lang="es-PE">
                          <a:solidFill>
                            <a:srgbClr val="1F1F1F"/>
                          </a:solidFill>
                          <a:effectLst/>
                        </a:rPr>
                        <a:t>Cero o mínimo</a:t>
                      </a:r>
                      <a:endParaRPr lang="es-PE">
                        <a:solidFill>
                          <a:srgbClr val="1F1F1F"/>
                        </a:solidFill>
                        <a:effectLst/>
                        <a:latin typeface="Google Sans Text"/>
                      </a:endParaRPr>
                    </a:p>
                  </a:txBody>
                  <a:tcPr marT="101600" marB="101600" anchor="ctr"/>
                </a:tc>
                <a:extLst>
                  <a:ext uri="{0D108BD9-81ED-4DB2-BD59-A6C34878D82A}">
                    <a16:rowId xmlns:a16="http://schemas.microsoft.com/office/drawing/2014/main" val="1576411875"/>
                  </a:ext>
                </a:extLst>
              </a:tr>
              <a:tr h="0">
                <a:tc>
                  <a:txBody>
                    <a:bodyPr/>
                    <a:lstStyle/>
                    <a:p>
                      <a:pPr rtl="0">
                        <a:buNone/>
                      </a:pPr>
                      <a:r>
                        <a:rPr lang="es-ES" b="1">
                          <a:solidFill>
                            <a:srgbClr val="1F1F1F"/>
                          </a:solidFill>
                          <a:effectLst/>
                        </a:rPr>
                        <a:t>Tiempo de entrega al cliente</a:t>
                      </a:r>
                      <a:endParaRPr lang="es-ES">
                        <a:solidFill>
                          <a:srgbClr val="1F1F1F"/>
                        </a:solidFill>
                        <a:effectLst/>
                        <a:latin typeface="Google Sans Text"/>
                      </a:endParaRPr>
                    </a:p>
                  </a:txBody>
                  <a:tcPr marR="76200" marT="101600" marB="101600" anchor="ctr"/>
                </a:tc>
                <a:tc>
                  <a:txBody>
                    <a:bodyPr/>
                    <a:lstStyle/>
                    <a:p>
                      <a:pPr rtl="0">
                        <a:buNone/>
                      </a:pPr>
                      <a:r>
                        <a:rPr lang="es-PE">
                          <a:solidFill>
                            <a:srgbClr val="1F1F1F"/>
                          </a:solidFill>
                          <a:effectLst/>
                        </a:rPr>
                        <a:t>Inmediato</a:t>
                      </a:r>
                      <a:endParaRPr lang="es-PE">
                        <a:solidFill>
                          <a:srgbClr val="1F1F1F"/>
                        </a:solidFill>
                        <a:effectLst/>
                        <a:latin typeface="Google Sans Text"/>
                      </a:endParaRPr>
                    </a:p>
                  </a:txBody>
                  <a:tcPr marR="76200" marT="101600" marB="101600" anchor="ctr"/>
                </a:tc>
                <a:tc>
                  <a:txBody>
                    <a:bodyPr/>
                    <a:lstStyle/>
                    <a:p>
                      <a:pPr rtl="0">
                        <a:buNone/>
                      </a:pPr>
                      <a:r>
                        <a:rPr lang="es-ES">
                          <a:solidFill>
                            <a:srgbClr val="1F1F1F"/>
                          </a:solidFill>
                          <a:effectLst/>
                        </a:rPr>
                        <a:t>Largo (tiempo de fabricación + envío)</a:t>
                      </a:r>
                      <a:endParaRPr lang="es-ES">
                        <a:solidFill>
                          <a:srgbClr val="1F1F1F"/>
                        </a:solidFill>
                        <a:effectLst/>
                        <a:latin typeface="Google Sans Text"/>
                      </a:endParaRPr>
                    </a:p>
                  </a:txBody>
                  <a:tcPr marT="101600" marB="101600" anchor="ctr"/>
                </a:tc>
                <a:extLst>
                  <a:ext uri="{0D108BD9-81ED-4DB2-BD59-A6C34878D82A}">
                    <a16:rowId xmlns:a16="http://schemas.microsoft.com/office/drawing/2014/main" val="1535988475"/>
                  </a:ext>
                </a:extLst>
              </a:tr>
              <a:tr h="0">
                <a:tc>
                  <a:txBody>
                    <a:bodyPr/>
                    <a:lstStyle/>
                    <a:p>
                      <a:pPr rtl="0">
                        <a:buNone/>
                      </a:pPr>
                      <a:r>
                        <a:rPr lang="es-PE" b="1">
                          <a:solidFill>
                            <a:srgbClr val="1F1F1F"/>
                          </a:solidFill>
                          <a:effectLst/>
                        </a:rPr>
                        <a:t>Grado de personalización</a:t>
                      </a:r>
                      <a:endParaRPr lang="es-PE">
                        <a:solidFill>
                          <a:srgbClr val="1F1F1F"/>
                        </a:solidFill>
                        <a:effectLst/>
                        <a:latin typeface="Google Sans Text"/>
                      </a:endParaRPr>
                    </a:p>
                  </a:txBody>
                  <a:tcPr marR="76200" marT="101600" marB="101600" anchor="ctr"/>
                </a:tc>
                <a:tc>
                  <a:txBody>
                    <a:bodyPr/>
                    <a:lstStyle/>
                    <a:p>
                      <a:pPr rtl="0">
                        <a:buNone/>
                      </a:pPr>
                      <a:r>
                        <a:rPr lang="es-PE">
                          <a:solidFill>
                            <a:srgbClr val="1F1F1F"/>
                          </a:solidFill>
                          <a:effectLst/>
                        </a:rPr>
                        <a:t>Nulo (productos estándar)</a:t>
                      </a:r>
                      <a:endParaRPr lang="es-PE">
                        <a:solidFill>
                          <a:srgbClr val="1F1F1F"/>
                        </a:solidFill>
                        <a:effectLst/>
                        <a:latin typeface="Google Sans Text"/>
                      </a:endParaRPr>
                    </a:p>
                  </a:txBody>
                  <a:tcPr marR="76200" marT="101600" marB="101600" anchor="ctr"/>
                </a:tc>
                <a:tc>
                  <a:txBody>
                    <a:bodyPr/>
                    <a:lstStyle/>
                    <a:p>
                      <a:pPr rtl="0">
                        <a:buNone/>
                      </a:pPr>
                      <a:r>
                        <a:rPr lang="es-PE">
                          <a:solidFill>
                            <a:srgbClr val="1F1F1F"/>
                          </a:solidFill>
                          <a:effectLst/>
                        </a:rPr>
                        <a:t>Alto (hecho a medida)</a:t>
                      </a:r>
                      <a:endParaRPr lang="es-PE">
                        <a:solidFill>
                          <a:srgbClr val="1F1F1F"/>
                        </a:solidFill>
                        <a:effectLst/>
                        <a:latin typeface="Google Sans Text"/>
                      </a:endParaRPr>
                    </a:p>
                  </a:txBody>
                  <a:tcPr marT="101600" marB="101600" anchor="ctr"/>
                </a:tc>
                <a:extLst>
                  <a:ext uri="{0D108BD9-81ED-4DB2-BD59-A6C34878D82A}">
                    <a16:rowId xmlns:a16="http://schemas.microsoft.com/office/drawing/2014/main" val="2819577558"/>
                  </a:ext>
                </a:extLst>
              </a:tr>
              <a:tr h="0">
                <a:tc>
                  <a:txBody>
                    <a:bodyPr/>
                    <a:lstStyle/>
                    <a:p>
                      <a:pPr rtl="0">
                        <a:buNone/>
                      </a:pPr>
                      <a:r>
                        <a:rPr lang="es-PE" b="1">
                          <a:solidFill>
                            <a:srgbClr val="1F1F1F"/>
                          </a:solidFill>
                          <a:effectLst/>
                        </a:rPr>
                        <a:t>Flexibilidad del proceso</a:t>
                      </a:r>
                      <a:endParaRPr lang="es-PE">
                        <a:solidFill>
                          <a:srgbClr val="1F1F1F"/>
                        </a:solidFill>
                        <a:effectLst/>
                        <a:latin typeface="Google Sans Text"/>
                      </a:endParaRPr>
                    </a:p>
                  </a:txBody>
                  <a:tcPr marR="76200" marT="101600" marB="101600" anchor="ctr"/>
                </a:tc>
                <a:tc>
                  <a:txBody>
                    <a:bodyPr/>
                    <a:lstStyle/>
                    <a:p>
                      <a:pPr rtl="0">
                        <a:buNone/>
                      </a:pPr>
                      <a:r>
                        <a:rPr lang="es-PE">
                          <a:solidFill>
                            <a:srgbClr val="1F1F1F"/>
                          </a:solidFill>
                          <a:effectLst/>
                        </a:rPr>
                        <a:t>Baja (líneas dedicadas/continuas)</a:t>
                      </a:r>
                      <a:endParaRPr lang="es-PE">
                        <a:solidFill>
                          <a:srgbClr val="1F1F1F"/>
                        </a:solidFill>
                        <a:effectLst/>
                        <a:latin typeface="Google Sans Text"/>
                      </a:endParaRPr>
                    </a:p>
                  </a:txBody>
                  <a:tcPr marR="76200" marT="101600" marB="101600" anchor="ctr"/>
                </a:tc>
                <a:tc>
                  <a:txBody>
                    <a:bodyPr/>
                    <a:lstStyle/>
                    <a:p>
                      <a:pPr rtl="0">
                        <a:buNone/>
                      </a:pPr>
                      <a:r>
                        <a:rPr lang="es-ES">
                          <a:solidFill>
                            <a:srgbClr val="1F1F1F"/>
                          </a:solidFill>
                          <a:effectLst/>
                        </a:rPr>
                        <a:t>Alta (talleres/células de trabajo)</a:t>
                      </a:r>
                      <a:endParaRPr lang="es-ES">
                        <a:solidFill>
                          <a:srgbClr val="1F1F1F"/>
                        </a:solidFill>
                        <a:effectLst/>
                        <a:latin typeface="Google Sans Text"/>
                      </a:endParaRPr>
                    </a:p>
                  </a:txBody>
                  <a:tcPr marT="101600" marB="101600" anchor="ctr"/>
                </a:tc>
                <a:extLst>
                  <a:ext uri="{0D108BD9-81ED-4DB2-BD59-A6C34878D82A}">
                    <a16:rowId xmlns:a16="http://schemas.microsoft.com/office/drawing/2014/main" val="805215240"/>
                  </a:ext>
                </a:extLst>
              </a:tr>
              <a:tr h="0">
                <a:tc>
                  <a:txBody>
                    <a:bodyPr/>
                    <a:lstStyle/>
                    <a:p>
                      <a:pPr rtl="0">
                        <a:buNone/>
                      </a:pPr>
                      <a:r>
                        <a:rPr lang="es-PE" b="1">
                          <a:solidFill>
                            <a:srgbClr val="1F1F1F"/>
                          </a:solidFill>
                          <a:effectLst/>
                        </a:rPr>
                        <a:t>Principal desafío gerencial</a:t>
                      </a:r>
                      <a:endParaRPr lang="es-PE">
                        <a:solidFill>
                          <a:srgbClr val="1F1F1F"/>
                        </a:solidFill>
                        <a:effectLst/>
                        <a:latin typeface="Google Sans Text"/>
                      </a:endParaRPr>
                    </a:p>
                  </a:txBody>
                  <a:tcPr marR="76200" marT="101600" marB="101600" anchor="ctr"/>
                </a:tc>
                <a:tc>
                  <a:txBody>
                    <a:bodyPr/>
                    <a:lstStyle/>
                    <a:p>
                      <a:pPr rtl="0">
                        <a:buNone/>
                      </a:pPr>
                      <a:r>
                        <a:rPr lang="es-ES">
                          <a:solidFill>
                            <a:srgbClr val="1F1F1F"/>
                          </a:solidFill>
                          <a:effectLst/>
                        </a:rPr>
                        <a:t>Exactitud del pronóstico de demanda</a:t>
                      </a:r>
                      <a:endParaRPr lang="es-ES">
                        <a:solidFill>
                          <a:srgbClr val="1F1F1F"/>
                        </a:solidFill>
                        <a:effectLst/>
                        <a:latin typeface="Google Sans Text"/>
                      </a:endParaRPr>
                    </a:p>
                  </a:txBody>
                  <a:tcPr marR="76200" marT="101600" marB="101600" anchor="ctr"/>
                </a:tc>
                <a:tc>
                  <a:txBody>
                    <a:bodyPr/>
                    <a:lstStyle/>
                    <a:p>
                      <a:pPr rtl="0">
                        <a:buNone/>
                      </a:pPr>
                      <a:r>
                        <a:rPr lang="es-ES" dirty="0">
                          <a:solidFill>
                            <a:srgbClr val="1F1F1F"/>
                          </a:solidFill>
                          <a:effectLst/>
                        </a:rPr>
                        <a:t>Gestión de la capacidad y tiempos de entrega</a:t>
                      </a:r>
                      <a:endParaRPr lang="es-ES" dirty="0">
                        <a:solidFill>
                          <a:srgbClr val="1F1F1F"/>
                        </a:solidFill>
                        <a:effectLst/>
                        <a:latin typeface="Google Sans Text"/>
                      </a:endParaRPr>
                    </a:p>
                  </a:txBody>
                  <a:tcPr marT="101600" marB="101600" anchor="ctr"/>
                </a:tc>
                <a:extLst>
                  <a:ext uri="{0D108BD9-81ED-4DB2-BD59-A6C34878D82A}">
                    <a16:rowId xmlns:a16="http://schemas.microsoft.com/office/drawing/2014/main" val="2957502905"/>
                  </a:ext>
                </a:extLst>
              </a:tr>
            </a:tbl>
          </a:graphicData>
        </a:graphic>
      </p:graphicFrame>
    </p:spTree>
    <p:extLst>
      <p:ext uri="{BB962C8B-B14F-4D97-AF65-F5344CB8AC3E}">
        <p14:creationId xmlns:p14="http://schemas.microsoft.com/office/powerpoint/2010/main" val="668986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528BA-84C1-2144-008B-414045ACF515}"/>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B2EAD0BF-4A6E-40D9-5798-AB2B0321F933}"/>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0EBB108E-4A9B-FFE2-4EEB-5F737FEDAF90}"/>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E95F392B-FCFD-C80D-A929-F702369018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0466F930-0582-4878-4CEA-2A05CE3C83AB}"/>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SISTEMAS PRODUCTIVOS MTS / MTO</a:t>
            </a:r>
            <a:endParaRPr lang="es-PE" sz="2500" b="1" dirty="0">
              <a:solidFill>
                <a:prstClr val="white"/>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D8A7A1AC-3164-F31B-C3C9-9213FDEB97D6}"/>
              </a:ext>
            </a:extLst>
          </p:cNvPr>
          <p:cNvSpPr txBox="1"/>
          <p:nvPr/>
        </p:nvSpPr>
        <p:spPr>
          <a:xfrm>
            <a:off x="680484" y="1443841"/>
            <a:ext cx="10664456" cy="3416320"/>
          </a:xfrm>
          <a:prstGeom prst="rect">
            <a:avLst/>
          </a:prstGeom>
          <a:noFill/>
        </p:spPr>
        <p:txBody>
          <a:bodyPr wrap="square">
            <a:spAutoFit/>
          </a:bodyPr>
          <a:lstStyle/>
          <a:p>
            <a:pPr>
              <a:buNone/>
            </a:pPr>
            <a:r>
              <a:rPr lang="es-ES" dirty="0"/>
              <a:t>Lee los siguientes escenarios empresariales. Clasifica si la empresa utiliza un enfoque MTS o MTO y argumenta por qué. Identifica cuál es el principal riesgo al que se enfrentan.</a:t>
            </a:r>
          </a:p>
          <a:p>
            <a:pPr>
              <a:buNone/>
            </a:pPr>
            <a:endParaRPr lang="es-ES" dirty="0"/>
          </a:p>
          <a:p>
            <a:pPr>
              <a:buFont typeface="Arial" panose="020B0604020202020204" pitchFamily="34" charset="0"/>
              <a:buChar char="•"/>
            </a:pPr>
            <a:r>
              <a:rPr lang="es-ES" b="1" dirty="0"/>
              <a:t>Escenario A:</a:t>
            </a:r>
            <a:r>
              <a:rPr lang="es-ES" dirty="0"/>
              <a:t> "Mueblería El Roble" fabrica comedores de madera. Tienen un catálogo en línea, pero el cliente elige el tipo de madera, el color del barniz y la tela de las sillas al momento de comprar. Prometen entrega en 21 días.</a:t>
            </a:r>
          </a:p>
          <a:p>
            <a:endParaRPr lang="es-ES" dirty="0"/>
          </a:p>
          <a:p>
            <a:pPr>
              <a:buFont typeface="Arial" panose="020B0604020202020204" pitchFamily="34" charset="0"/>
              <a:buChar char="•"/>
            </a:pPr>
            <a:r>
              <a:rPr lang="es-ES" b="1" dirty="0"/>
              <a:t>Escenario B:</a:t>
            </a:r>
            <a:r>
              <a:rPr lang="es-ES" dirty="0"/>
              <a:t> "Panificadora El Trigal" produce pan de molde empacado. Operan en tres turnos de 8 horas ininterrumpidamente y envían camiones todas las madrugadas a las tiendas de conveniencia.</a:t>
            </a:r>
          </a:p>
          <a:p>
            <a:endParaRPr lang="es-ES" dirty="0"/>
          </a:p>
          <a:p>
            <a:pPr>
              <a:buFont typeface="Arial" panose="020B0604020202020204" pitchFamily="34" charset="0"/>
              <a:buChar char="•"/>
            </a:pPr>
            <a:r>
              <a:rPr lang="es-ES" b="1" dirty="0"/>
              <a:t>Escenario C:</a:t>
            </a:r>
            <a:r>
              <a:rPr lang="es-ES" dirty="0"/>
              <a:t> Una imprenta que fabrica cajas de cartón corrugado con el logo específico impreso para diferentes pymes de comercio electrónico.</a:t>
            </a:r>
          </a:p>
        </p:txBody>
      </p:sp>
    </p:spTree>
    <p:extLst>
      <p:ext uri="{BB962C8B-B14F-4D97-AF65-F5344CB8AC3E}">
        <p14:creationId xmlns:p14="http://schemas.microsoft.com/office/powerpoint/2010/main" val="1966392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6430B-01B3-F022-80B2-FFFA22784081}"/>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17631CFD-E6EE-3370-F065-102DAF67E993}"/>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8E66112C-0DAB-E892-D6E7-30CB0F42E634}"/>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72E69016-036F-4DC1-ACCA-182E44B1F5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A71071A9-ADD2-BE45-42B8-DD7888904F32}"/>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SISTEMAS PRODUCTIVOS MTS / MTO</a:t>
            </a:r>
            <a:endParaRPr lang="es-PE" sz="2500" b="1" dirty="0">
              <a:solidFill>
                <a:prstClr val="white"/>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FF1063BB-3BED-CCD4-5038-CE13D30572FF}"/>
              </a:ext>
            </a:extLst>
          </p:cNvPr>
          <p:cNvSpPr txBox="1"/>
          <p:nvPr/>
        </p:nvSpPr>
        <p:spPr>
          <a:xfrm>
            <a:off x="1163181" y="1443841"/>
            <a:ext cx="10553897" cy="3416320"/>
          </a:xfrm>
          <a:prstGeom prst="rect">
            <a:avLst/>
          </a:prstGeom>
          <a:noFill/>
        </p:spPr>
        <p:txBody>
          <a:bodyPr wrap="square">
            <a:spAutoFit/>
          </a:bodyPr>
          <a:lstStyle/>
          <a:p>
            <a:pPr>
              <a:buNone/>
            </a:pPr>
            <a:r>
              <a:rPr lang="es-ES" b="1" dirty="0"/>
              <a:t>El Caso "Dell </a:t>
            </a:r>
            <a:r>
              <a:rPr lang="es-ES" b="1" dirty="0" err="1"/>
              <a:t>Computers</a:t>
            </a:r>
            <a:r>
              <a:rPr lang="es-ES" b="1" dirty="0"/>
              <a:t>" (Años 90s):</a:t>
            </a:r>
            <a:r>
              <a:rPr lang="es-ES" dirty="0"/>
              <a:t> Históricamente, las empresas como IBM o HP fabricaban computadoras (MTS), las almacenaban y las vendían a través de tiendas físicas. A veces se quedaban con tecnología obsoleta en los almacenes. Dell revolucionó el mercado cambiando a un modelo </a:t>
            </a:r>
            <a:r>
              <a:rPr lang="es-ES" b="1" dirty="0"/>
              <a:t>MTO</a:t>
            </a:r>
            <a:r>
              <a:rPr lang="es-ES" dirty="0"/>
              <a:t>. El cliente entraba a la web, configuraba su PC (RAM, Disco Duro, Procesador), pagaba, y solo entonces Dell ensamblaba y enviaba la PC por correo.</a:t>
            </a:r>
          </a:p>
          <a:p>
            <a:pPr>
              <a:buNone/>
            </a:pPr>
            <a:endParaRPr lang="es-ES" dirty="0"/>
          </a:p>
          <a:p>
            <a:pPr>
              <a:buNone/>
            </a:pPr>
            <a:r>
              <a:rPr lang="es-ES" b="1" dirty="0"/>
              <a:t>Preguntas de debate:</a:t>
            </a:r>
          </a:p>
          <a:p>
            <a:pPr>
              <a:buNone/>
            </a:pPr>
            <a:endParaRPr lang="es-ES" dirty="0"/>
          </a:p>
          <a:p>
            <a:pPr>
              <a:buFont typeface="+mj-lt"/>
              <a:buAutoNum type="arabicPeriod"/>
            </a:pPr>
            <a:r>
              <a:rPr lang="es-ES" dirty="0"/>
              <a:t>¿Qué ventajas financieras obtuvo Dell al pasar de MTS a MTO frente a sus competidores?</a:t>
            </a:r>
          </a:p>
          <a:p>
            <a:pPr>
              <a:buFont typeface="+mj-lt"/>
              <a:buAutoNum type="arabicPeriod"/>
            </a:pPr>
            <a:endParaRPr lang="es-ES" dirty="0"/>
          </a:p>
          <a:p>
            <a:pPr>
              <a:buFont typeface="+mj-lt"/>
              <a:buAutoNum type="arabicPeriod"/>
            </a:pPr>
            <a:r>
              <a:rPr lang="es-ES" dirty="0"/>
              <a:t>¿Qué exigencias operativas y logísticas tuvo que dominar Dell para que este modelo MTO funcionara sin desesperar al cliente con la espera?</a:t>
            </a:r>
          </a:p>
        </p:txBody>
      </p:sp>
    </p:spTree>
    <p:extLst>
      <p:ext uri="{BB962C8B-B14F-4D97-AF65-F5344CB8AC3E}">
        <p14:creationId xmlns:p14="http://schemas.microsoft.com/office/powerpoint/2010/main" val="1434245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B61FD-D8F4-D154-3BD0-16F365102E15}"/>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67D7F79-4356-024D-DCC7-870867037DC7}"/>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596712E8-FD3D-7A49-749C-D98E824355E7}"/>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7AE50D30-7DA4-E8A3-4295-1435CA9B6CBB}"/>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0332504A-1565-B1B1-2228-A9D0B3D597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0E058ED9-4B7E-EEEF-2523-A0066FDFC2CA}"/>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CAPACIDAD INSTALADA, DISPONIBLE Y UTILIZADA</a:t>
            </a:r>
            <a:endParaRPr lang="es-PE" sz="2500" b="1" dirty="0">
              <a:solidFill>
                <a:prstClr val="white"/>
              </a:solidFill>
              <a:latin typeface="Arial" panose="020B0604020202020204" pitchFamily="34" charset="0"/>
              <a:cs typeface="Arial" panose="020B0604020202020204" pitchFamily="34" charset="0"/>
            </a:endParaRPr>
          </a:p>
        </p:txBody>
      </p:sp>
      <p:graphicFrame>
        <p:nvGraphicFramePr>
          <p:cNvPr id="2" name="Diagrama 1">
            <a:extLst>
              <a:ext uri="{FF2B5EF4-FFF2-40B4-BE49-F238E27FC236}">
                <a16:creationId xmlns:a16="http://schemas.microsoft.com/office/drawing/2014/main" id="{E4292147-49E7-D7AF-1888-3F05EEF464F5}"/>
              </a:ext>
            </a:extLst>
          </p:cNvPr>
          <p:cNvGraphicFramePr/>
          <p:nvPr>
            <p:extLst>
              <p:ext uri="{D42A27DB-BD31-4B8C-83A1-F6EECF244321}">
                <p14:modId xmlns:p14="http://schemas.microsoft.com/office/powerpoint/2010/main" val="2847115899"/>
              </p:ext>
            </p:extLst>
          </p:nvPr>
        </p:nvGraphicFramePr>
        <p:xfrm>
          <a:off x="-556329" y="1221888"/>
          <a:ext cx="7233920" cy="46943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C677FEF7-D396-553D-4AEA-0F4FF99BC425}"/>
              </a:ext>
            </a:extLst>
          </p:cNvPr>
          <p:cNvSpPr txBox="1"/>
          <p:nvPr/>
        </p:nvSpPr>
        <p:spPr>
          <a:xfrm>
            <a:off x="5882640" y="1260743"/>
            <a:ext cx="6228080" cy="4524315"/>
          </a:xfrm>
          <a:prstGeom prst="rect">
            <a:avLst/>
          </a:prstGeom>
          <a:noFill/>
        </p:spPr>
        <p:txBody>
          <a:bodyPr wrap="square" rtlCol="0">
            <a:spAutoFit/>
          </a:bodyPr>
          <a:lstStyle/>
          <a:p>
            <a:r>
              <a:rPr lang="es-PE" sz="1600" b="1" dirty="0">
                <a:latin typeface="Arial" panose="020B0604020202020204" pitchFamily="34" charset="0"/>
                <a:cs typeface="Arial" panose="020B0604020202020204" pitchFamily="34" charset="0"/>
              </a:rPr>
              <a:t>Capacidad: </a:t>
            </a:r>
            <a:r>
              <a:rPr lang="es-PE" sz="1600" dirty="0">
                <a:latin typeface="Arial" panose="020B0604020202020204" pitchFamily="34" charset="0"/>
                <a:cs typeface="Arial" panose="020B0604020202020204" pitchFamily="34" charset="0"/>
              </a:rPr>
              <a:t>El volumen de producción o número de unidades que un sistema o proceso puede generar en un periodo de tiempo específico.</a:t>
            </a:r>
          </a:p>
          <a:p>
            <a:endParaRPr lang="es-PE" sz="1600" b="1"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Capacidad Instalada</a:t>
            </a:r>
            <a:r>
              <a:rPr lang="es-PE" sz="1600" dirty="0">
                <a:latin typeface="Arial" panose="020B0604020202020204" pitchFamily="34" charset="0"/>
                <a:cs typeface="Arial" panose="020B0604020202020204" pitchFamily="34" charset="0"/>
              </a:rPr>
              <a:t>: Es el máximo de Producción en un tiempo determinado. No se considera paradas, fallas, ni mantenimiento. </a:t>
            </a:r>
          </a:p>
          <a:p>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CI = </a:t>
            </a:r>
            <a:r>
              <a:rPr lang="es-PE" sz="1600" dirty="0">
                <a:latin typeface="Arial" panose="020B0604020202020204" pitchFamily="34" charset="0"/>
                <a:cs typeface="Arial" panose="020B0604020202020204" pitchFamily="34" charset="0"/>
              </a:rPr>
              <a:t>Tasa de producción Teórica X Tiempo total Disponible (24 H)</a:t>
            </a:r>
          </a:p>
          <a:p>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Capacidad Disponible ( Efectiva): </a:t>
            </a:r>
            <a:r>
              <a:rPr lang="es-PE" sz="1600" dirty="0">
                <a:latin typeface="Arial" panose="020B0604020202020204" pitchFamily="34" charset="0"/>
                <a:cs typeface="Arial" panose="020B0604020202020204" pitchFamily="34" charset="0"/>
              </a:rPr>
              <a:t>Es la capacidad que la planta puede ofrecer considerando las restricciones planificadas. </a:t>
            </a:r>
          </a:p>
          <a:p>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CD = </a:t>
            </a:r>
            <a:r>
              <a:rPr lang="es-PE" sz="1600" dirty="0">
                <a:latin typeface="Arial" panose="020B0604020202020204" pitchFamily="34" charset="0"/>
                <a:cs typeface="Arial" panose="020B0604020202020204" pitchFamily="34" charset="0"/>
              </a:rPr>
              <a:t>( Tiempo Total – Paradas Planificadas) X Tasa de Producción</a:t>
            </a:r>
          </a:p>
          <a:p>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Capacidad Utilizada ( Real): </a:t>
            </a:r>
            <a:r>
              <a:rPr lang="es-PE" sz="1600" dirty="0">
                <a:latin typeface="Arial" panose="020B0604020202020204" pitchFamily="34" charset="0"/>
                <a:cs typeface="Arial" panose="020B0604020202020204" pitchFamily="34" charset="0"/>
              </a:rPr>
              <a:t>Cantidad de producto que salió de la línea de producción .</a:t>
            </a:r>
          </a:p>
          <a:p>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CU = </a:t>
            </a:r>
            <a:r>
              <a:rPr lang="es-PE" sz="1600" dirty="0">
                <a:latin typeface="Arial" panose="020B0604020202020204" pitchFamily="34" charset="0"/>
                <a:cs typeface="Arial" panose="020B0604020202020204" pitchFamily="34" charset="0"/>
              </a:rPr>
              <a:t>Unidades Totales Producidas en el Periodo</a:t>
            </a:r>
          </a:p>
        </p:txBody>
      </p:sp>
    </p:spTree>
    <p:extLst>
      <p:ext uri="{BB962C8B-B14F-4D97-AF65-F5344CB8AC3E}">
        <p14:creationId xmlns:p14="http://schemas.microsoft.com/office/powerpoint/2010/main" val="1873773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BF044-58F8-3EF2-C261-11B08CB59756}"/>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B93CCAB5-E7F5-3717-45A8-9896D04CC260}"/>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787F88C6-CF0E-05ED-9DCF-E4E24BE4A220}"/>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F2A897EA-14E3-A99E-001F-B9406920CEE9}"/>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09D20FAE-53C5-9E8A-421B-960F4527CD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E5924547-0E75-3D3F-5754-581565462B3A}"/>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CAPACIDAD INSTALADA, DISPONIBLE Y UTILIZADA</a:t>
            </a:r>
            <a:endParaRPr lang="es-PE" sz="2500" b="1" dirty="0">
              <a:solidFill>
                <a:prstClr val="white"/>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FB820C17-C63E-239B-3634-B278C51A8230}"/>
              </a:ext>
            </a:extLst>
          </p:cNvPr>
          <p:cNvSpPr txBox="1"/>
          <p:nvPr/>
        </p:nvSpPr>
        <p:spPr>
          <a:xfrm>
            <a:off x="1405467" y="1782395"/>
            <a:ext cx="10109200" cy="3293209"/>
          </a:xfrm>
          <a:prstGeom prst="rect">
            <a:avLst/>
          </a:prstGeom>
          <a:noFill/>
        </p:spPr>
        <p:txBody>
          <a:bodyPr wrap="square" rtlCol="0">
            <a:spAutoFit/>
          </a:bodyPr>
          <a:lstStyle/>
          <a:p>
            <a:r>
              <a:rPr lang="es-PE" sz="1600" b="1" dirty="0">
                <a:latin typeface="Arial" panose="020B0604020202020204" pitchFamily="34" charset="0"/>
                <a:cs typeface="Arial" panose="020B0604020202020204" pitchFamily="34" charset="0"/>
              </a:rPr>
              <a:t>Grado de Utilización: </a:t>
            </a:r>
            <a:r>
              <a:rPr lang="es-PE" sz="1600" dirty="0">
                <a:latin typeface="Arial" panose="020B0604020202020204" pitchFamily="34" charset="0"/>
                <a:cs typeface="Arial" panose="020B0604020202020204" pitchFamily="34" charset="0"/>
              </a:rPr>
              <a:t>Nos indica cuanto de nuestra capacidad instalada estamos usando</a:t>
            </a:r>
          </a:p>
          <a:p>
            <a:endParaRPr lang="es-PE" sz="1600" dirty="0">
              <a:latin typeface="Arial" panose="020B0604020202020204" pitchFamily="34" charset="0"/>
              <a:cs typeface="Arial" panose="020B0604020202020204" pitchFamily="34" charset="0"/>
            </a:endParaRPr>
          </a:p>
          <a:p>
            <a:endParaRPr lang="es-PE" sz="1600" dirty="0">
              <a:latin typeface="Arial" panose="020B0604020202020204" pitchFamily="34" charset="0"/>
              <a:cs typeface="Arial" panose="020B0604020202020204" pitchFamily="34" charset="0"/>
            </a:endParaRPr>
          </a:p>
          <a:p>
            <a:pPr algn="ctr"/>
            <a:r>
              <a:rPr lang="es-PE" sz="1600" dirty="0">
                <a:latin typeface="Arial" panose="020B0604020202020204" pitchFamily="34" charset="0"/>
                <a:cs typeface="Arial" panose="020B0604020202020204" pitchFamily="34" charset="0"/>
              </a:rPr>
              <a:t>Utilización = ( Capacidad Utilizada / Capacidad Instalada ) * 100</a:t>
            </a:r>
          </a:p>
          <a:p>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Eficiencia del Sistema</a:t>
            </a:r>
            <a:r>
              <a:rPr lang="es-PE" sz="1600" dirty="0">
                <a:latin typeface="Arial" panose="020B0604020202020204" pitchFamily="34" charset="0"/>
                <a:cs typeface="Arial" panose="020B0604020202020204" pitchFamily="34" charset="0"/>
              </a:rPr>
              <a:t>: Nos dice que tan bien gestionamos el tiempo que sí teníamos planeado trabajar</a:t>
            </a:r>
          </a:p>
          <a:p>
            <a:endParaRPr lang="es-PE" sz="1600" dirty="0">
              <a:latin typeface="Arial" panose="020B0604020202020204" pitchFamily="34" charset="0"/>
              <a:cs typeface="Arial" panose="020B0604020202020204" pitchFamily="34" charset="0"/>
            </a:endParaRPr>
          </a:p>
          <a:p>
            <a:endParaRPr lang="es-PE" sz="1600" dirty="0">
              <a:latin typeface="Arial" panose="020B0604020202020204" pitchFamily="34" charset="0"/>
              <a:cs typeface="Arial" panose="020B0604020202020204" pitchFamily="34" charset="0"/>
            </a:endParaRPr>
          </a:p>
          <a:p>
            <a:pPr algn="ctr"/>
            <a:r>
              <a:rPr lang="es-PE" sz="1600" dirty="0">
                <a:latin typeface="Arial" panose="020B0604020202020204" pitchFamily="34" charset="0"/>
                <a:cs typeface="Arial" panose="020B0604020202020204" pitchFamily="34" charset="0"/>
              </a:rPr>
              <a:t>Eficiencia = ( Capacidad Utilizada / Capacidad Disponible ) * 100</a:t>
            </a:r>
          </a:p>
          <a:p>
            <a:endParaRPr lang="es-PE" sz="1600" dirty="0">
              <a:latin typeface="Arial" panose="020B0604020202020204" pitchFamily="34" charset="0"/>
              <a:cs typeface="Arial" panose="020B0604020202020204" pitchFamily="34" charset="0"/>
            </a:endParaRPr>
          </a:p>
          <a:p>
            <a:r>
              <a:rPr lang="es-PE" sz="1600" b="1" dirty="0">
                <a:latin typeface="Arial" panose="020B0604020202020204" pitchFamily="34" charset="0"/>
                <a:cs typeface="Arial" panose="020B0604020202020204" pitchFamily="34" charset="0"/>
              </a:rPr>
              <a:t>Capacidad Ociosa Operativa: </a:t>
            </a:r>
            <a:r>
              <a:rPr lang="es-PE" sz="1600" dirty="0">
                <a:latin typeface="Arial" panose="020B0604020202020204" pitchFamily="34" charset="0"/>
                <a:cs typeface="Arial" panose="020B0604020202020204" pitchFamily="34" charset="0"/>
              </a:rPr>
              <a:t>Mide cuanto dejamos de producir de aquello que teníamos planeado trabajar.</a:t>
            </a:r>
          </a:p>
          <a:p>
            <a:pPr algn="ctr"/>
            <a:endParaRPr lang="es-PE" sz="1600" dirty="0">
              <a:latin typeface="Arial" panose="020B0604020202020204" pitchFamily="34" charset="0"/>
              <a:cs typeface="Arial" panose="020B0604020202020204" pitchFamily="34" charset="0"/>
            </a:endParaRPr>
          </a:p>
          <a:p>
            <a:pPr algn="ctr"/>
            <a:r>
              <a:rPr lang="es-PE" sz="1600" dirty="0">
                <a:latin typeface="Arial" panose="020B0604020202020204" pitchFamily="34" charset="0"/>
                <a:cs typeface="Arial" panose="020B0604020202020204" pitchFamily="34" charset="0"/>
              </a:rPr>
              <a:t>Capacidad Ociosa Operativa = Capacidad Disponible – Capacidad Utilizada</a:t>
            </a:r>
          </a:p>
        </p:txBody>
      </p:sp>
    </p:spTree>
    <p:extLst>
      <p:ext uri="{BB962C8B-B14F-4D97-AF65-F5344CB8AC3E}">
        <p14:creationId xmlns:p14="http://schemas.microsoft.com/office/powerpoint/2010/main" val="4162256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37DD1-2806-A328-E7C5-8FBAF6B66132}"/>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9832B58A-2E81-67D0-4936-5DDEFCD87368}"/>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309AE7C0-C938-1419-332F-213421DDBE03}"/>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A155D77D-D623-D0C5-5842-0C5AF188EE2C}"/>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C9AB1027-8454-2542-3A7D-33AA14698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E3801884-21A9-9182-B354-76E2C527B216}"/>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CAPACIDAD INSTALADA, DISPONIBLE Y UTILIZADA</a:t>
            </a:r>
            <a:endParaRPr lang="es-PE" sz="2500" b="1" dirty="0">
              <a:solidFill>
                <a:prstClr val="white"/>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0E2D9C63-BF63-86B3-92B8-C0062B75B64C}"/>
              </a:ext>
            </a:extLst>
          </p:cNvPr>
          <p:cNvSpPr txBox="1"/>
          <p:nvPr/>
        </p:nvSpPr>
        <p:spPr>
          <a:xfrm>
            <a:off x="1280160" y="1751617"/>
            <a:ext cx="9631680" cy="3354765"/>
          </a:xfrm>
          <a:prstGeom prst="rect">
            <a:avLst/>
          </a:prstGeom>
          <a:noFill/>
        </p:spPr>
        <p:txBody>
          <a:bodyPr wrap="square" rtlCol="0">
            <a:spAutoFit/>
          </a:bodyPr>
          <a:lstStyle/>
          <a:p>
            <a:r>
              <a:rPr lang="es-ES" sz="1600" dirty="0">
                <a:latin typeface="Arial" panose="020B0604020202020204" pitchFamily="34" charset="0"/>
                <a:cs typeface="Arial" panose="020B0604020202020204" pitchFamily="34" charset="0"/>
              </a:rPr>
              <a:t>La empresa embotelladora tiene una máquina llenadora que, según el fabricante, puede llenar </a:t>
            </a:r>
            <a:r>
              <a:rPr lang="es-ES" sz="1600" b="1" dirty="0">
                <a:latin typeface="Arial" panose="020B0604020202020204" pitchFamily="34" charset="0"/>
                <a:cs typeface="Arial" panose="020B0604020202020204" pitchFamily="34" charset="0"/>
              </a:rPr>
              <a:t>2,000 botellas por hora</a:t>
            </a:r>
            <a:r>
              <a:rPr lang="es-ES" sz="1600" dirty="0">
                <a:latin typeface="Arial" panose="020B0604020202020204" pitchFamily="34" charset="0"/>
                <a:cs typeface="Arial" panose="020B0604020202020204" pitchFamily="34" charset="0"/>
              </a:rPr>
              <a:t>. La gerencia ha decidido que la planta operará de lunes a viernes, en </a:t>
            </a:r>
            <a:r>
              <a:rPr lang="es-ES" sz="1600" b="1" dirty="0">
                <a:latin typeface="Arial" panose="020B0604020202020204" pitchFamily="34" charset="0"/>
                <a:cs typeface="Arial" panose="020B0604020202020204" pitchFamily="34" charset="0"/>
              </a:rPr>
              <a:t>2 turnos de 8 horas cada uno</a:t>
            </a:r>
            <a:r>
              <a:rPr lang="es-ES" sz="1600" dirty="0">
                <a:latin typeface="Arial" panose="020B0604020202020204" pitchFamily="34" charset="0"/>
                <a:cs typeface="Arial" panose="020B0604020202020204" pitchFamily="34" charset="0"/>
              </a:rPr>
              <a:t>. Por políticas de la empresa, al inicio del primer turno se destina </a:t>
            </a:r>
            <a:r>
              <a:rPr lang="es-ES" sz="1600" b="1" dirty="0">
                <a:latin typeface="Arial" panose="020B0604020202020204" pitchFamily="34" charset="0"/>
                <a:cs typeface="Arial" panose="020B0604020202020204" pitchFamily="34" charset="0"/>
              </a:rPr>
              <a:t>1 hora total</a:t>
            </a:r>
            <a:r>
              <a:rPr lang="es-ES" sz="1600" dirty="0">
                <a:latin typeface="Arial" panose="020B0604020202020204" pitchFamily="34" charset="0"/>
                <a:cs typeface="Arial" panose="020B0604020202020204" pitchFamily="34" charset="0"/>
              </a:rPr>
              <a:t> para la limpieza y preparación de la máquina (parada planificada).</a:t>
            </a:r>
          </a:p>
          <a:p>
            <a:endParaRPr lang="es-ES" sz="1600" dirty="0">
              <a:latin typeface="Arial" panose="020B0604020202020204" pitchFamily="34" charset="0"/>
              <a:cs typeface="Arial" panose="020B0604020202020204" pitchFamily="34" charset="0"/>
            </a:endParaRPr>
          </a:p>
          <a:p>
            <a:r>
              <a:rPr lang="es-ES" sz="1600" dirty="0">
                <a:latin typeface="Arial" panose="020B0604020202020204" pitchFamily="34" charset="0"/>
                <a:cs typeface="Arial" panose="020B0604020202020204" pitchFamily="34" charset="0"/>
              </a:rPr>
              <a:t>El día de ayer (martes), ocurrió lo siguiente:</a:t>
            </a:r>
          </a:p>
          <a:p>
            <a:endParaRPr lang="es-E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Hubo un corte de energía no programado que detuvo la producción durante </a:t>
            </a:r>
            <a:r>
              <a:rPr lang="es-ES" sz="1600" b="1" dirty="0">
                <a:latin typeface="Arial" panose="020B0604020202020204" pitchFamily="34" charset="0"/>
                <a:cs typeface="Arial" panose="020B0604020202020204" pitchFamily="34" charset="0"/>
              </a:rPr>
              <a:t>2 horas</a:t>
            </a:r>
            <a:r>
              <a:rPr lang="es-ES" sz="16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El área de calidad detectó y desechó </a:t>
            </a:r>
            <a:r>
              <a:rPr lang="es-ES" sz="1600" b="1" dirty="0">
                <a:latin typeface="Arial" panose="020B0604020202020204" pitchFamily="34" charset="0"/>
                <a:cs typeface="Arial" panose="020B0604020202020204" pitchFamily="34" charset="0"/>
              </a:rPr>
              <a:t>1,000 botellas</a:t>
            </a:r>
            <a:r>
              <a:rPr lang="es-ES" sz="1600" dirty="0">
                <a:latin typeface="Arial" panose="020B0604020202020204" pitchFamily="34" charset="0"/>
                <a:cs typeface="Arial" panose="020B0604020202020204" pitchFamily="34" charset="0"/>
              </a:rPr>
              <a:t> por mal sellado al final del día.</a:t>
            </a:r>
          </a:p>
          <a:p>
            <a:pPr marL="285750" indent="-285750">
              <a:buFont typeface="Arial" panose="020B0604020202020204" pitchFamily="34" charset="0"/>
              <a:buChar char="•"/>
            </a:pPr>
            <a:endParaRPr lang="es-ES" sz="1600" dirty="0">
              <a:latin typeface="Arial" panose="020B0604020202020204" pitchFamily="34" charset="0"/>
              <a:cs typeface="Arial" panose="020B0604020202020204" pitchFamily="34" charset="0"/>
            </a:endParaRPr>
          </a:p>
          <a:p>
            <a:r>
              <a:rPr lang="es-ES" sz="1600" dirty="0">
                <a:latin typeface="Arial" panose="020B0604020202020204" pitchFamily="34" charset="0"/>
                <a:cs typeface="Arial" panose="020B0604020202020204" pitchFamily="34" charset="0"/>
              </a:rPr>
              <a:t>Calcula la Capacidad Instalada (diaria), la Capacidad Disponible (diaria) y la Capacidad Utilizada (botellas buenas logradas ayer). Luego, calcula el Índice de Utilización y el Índice de Eficiencia.</a:t>
            </a:r>
          </a:p>
          <a:p>
            <a:endParaRPr lang="es-P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9842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785DA-6FCF-9E6C-BEEF-CB3DE25E0C2B}"/>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E6575C0-BC7D-D0AB-F995-6DC8A1BD6EC4}"/>
              </a:ext>
            </a:extLst>
          </p:cNvPr>
          <p:cNvSpPr/>
          <p:nvPr/>
        </p:nvSpPr>
        <p:spPr>
          <a:xfrm>
            <a:off x="1" y="6774023"/>
            <a:ext cx="12192000" cy="83977"/>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3C0440DE-0F47-6B13-E7BB-9283A309CD4B}"/>
              </a:ext>
            </a:extLst>
          </p:cNvPr>
          <p:cNvSpPr/>
          <p:nvPr/>
        </p:nvSpPr>
        <p:spPr>
          <a:xfrm>
            <a:off x="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a:extLst>
              <a:ext uri="{FF2B5EF4-FFF2-40B4-BE49-F238E27FC236}">
                <a16:creationId xmlns:a16="http://schemas.microsoft.com/office/drawing/2014/main" id="{1FA7048B-9362-048A-81A1-EF17B1A2943A}"/>
              </a:ext>
            </a:extLst>
          </p:cNvPr>
          <p:cNvSpPr/>
          <p:nvPr/>
        </p:nvSpPr>
        <p:spPr>
          <a:xfrm>
            <a:off x="10392000" y="6693156"/>
            <a:ext cx="1800000" cy="39600"/>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a:extLst>
              <a:ext uri="{FF2B5EF4-FFF2-40B4-BE49-F238E27FC236}">
                <a16:creationId xmlns:a16="http://schemas.microsoft.com/office/drawing/2014/main" id="{02D6A91C-6A92-2A4F-D014-2C0CE3624B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69" y="176429"/>
            <a:ext cx="792000" cy="79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Rectángulo 19">
            <a:extLst>
              <a:ext uri="{FF2B5EF4-FFF2-40B4-BE49-F238E27FC236}">
                <a16:creationId xmlns:a16="http://schemas.microsoft.com/office/drawing/2014/main" id="{72A1AA08-429C-E2FE-04A8-1DDCBFA15CE4}"/>
              </a:ext>
            </a:extLst>
          </p:cNvPr>
          <p:cNvSpPr/>
          <p:nvPr/>
        </p:nvSpPr>
        <p:spPr>
          <a:xfrm>
            <a:off x="1163182" y="315668"/>
            <a:ext cx="11028818" cy="531844"/>
          </a:xfrm>
          <a:prstGeom prst="rect">
            <a:avLst/>
          </a:prstGeom>
          <a:solidFill>
            <a:srgbClr val="0852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MX" sz="2500" b="1" dirty="0">
                <a:solidFill>
                  <a:prstClr val="white"/>
                </a:solidFill>
                <a:latin typeface="Arial" panose="020B0604020202020204" pitchFamily="34" charset="0"/>
                <a:cs typeface="Arial" panose="020B0604020202020204" pitchFamily="34" charset="0"/>
              </a:rPr>
              <a:t>CAPACIDAD INSTALADA, DISPONIBLE Y UTILIZADA</a:t>
            </a:r>
            <a:endParaRPr lang="es-PE" sz="2500" b="1" dirty="0">
              <a:solidFill>
                <a:prstClr val="white"/>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8BCBE184-F696-EA81-65FD-CED799458DDE}"/>
              </a:ext>
            </a:extLst>
          </p:cNvPr>
          <p:cNvSpPr txBox="1"/>
          <p:nvPr/>
        </p:nvSpPr>
        <p:spPr>
          <a:xfrm>
            <a:off x="912627" y="1582340"/>
            <a:ext cx="10366745" cy="3693319"/>
          </a:xfrm>
          <a:prstGeom prst="rect">
            <a:avLst/>
          </a:prstGeom>
          <a:noFill/>
        </p:spPr>
        <p:txBody>
          <a:bodyPr wrap="square">
            <a:spAutoFit/>
          </a:bodyPr>
          <a:lstStyle/>
          <a:p>
            <a:pPr>
              <a:buNone/>
            </a:pPr>
            <a:r>
              <a:rPr lang="es-ES" dirty="0">
                <a:latin typeface="Arial" panose="020B0604020202020204" pitchFamily="34" charset="0"/>
                <a:cs typeface="Arial" panose="020B0604020202020204" pitchFamily="34" charset="0"/>
              </a:rPr>
              <a:t>La clínica cuenta con </a:t>
            </a:r>
            <a:r>
              <a:rPr lang="es-ES" b="1" dirty="0">
                <a:latin typeface="Arial" panose="020B0604020202020204" pitchFamily="34" charset="0"/>
                <a:cs typeface="Arial" panose="020B0604020202020204" pitchFamily="34" charset="0"/>
              </a:rPr>
              <a:t>3 odontólogos</a:t>
            </a:r>
            <a:r>
              <a:rPr lang="es-ES" dirty="0">
                <a:latin typeface="Arial" panose="020B0604020202020204" pitchFamily="34" charset="0"/>
                <a:cs typeface="Arial" panose="020B0604020202020204" pitchFamily="34" charset="0"/>
              </a:rPr>
              <a:t>. Cada odontólogo tiene la capacidad de atender a </a:t>
            </a:r>
            <a:r>
              <a:rPr lang="es-ES" b="1" dirty="0">
                <a:latin typeface="Arial" panose="020B0604020202020204" pitchFamily="34" charset="0"/>
                <a:cs typeface="Arial" panose="020B0604020202020204" pitchFamily="34" charset="0"/>
              </a:rPr>
              <a:t>4 pacientes por hora</a:t>
            </a:r>
            <a:r>
              <a:rPr lang="es-ES" dirty="0">
                <a:latin typeface="Arial" panose="020B0604020202020204" pitchFamily="34" charset="0"/>
                <a:cs typeface="Arial" panose="020B0604020202020204" pitchFamily="34" charset="0"/>
              </a:rPr>
              <a:t> (consultas de 15 minutos). La clínica abre sus puertas al público durante </a:t>
            </a:r>
            <a:r>
              <a:rPr lang="es-ES" b="1" dirty="0">
                <a:latin typeface="Arial" panose="020B0604020202020204" pitchFamily="34" charset="0"/>
                <a:cs typeface="Arial" panose="020B0604020202020204" pitchFamily="34" charset="0"/>
              </a:rPr>
              <a:t>8 horas al día</a:t>
            </a:r>
            <a:r>
              <a:rPr lang="es-ES" dirty="0">
                <a:latin typeface="Arial" panose="020B0604020202020204" pitchFamily="34" charset="0"/>
                <a:cs typeface="Arial" panose="020B0604020202020204" pitchFamily="34" charset="0"/>
              </a:rPr>
              <a:t> exactas. No hay tiempos planificados para reuniones ni limpieza durante estas horas, ya que de eso se encarga otro personal fuera de horario.</a:t>
            </a:r>
          </a:p>
          <a:p>
            <a:pPr>
              <a:buNone/>
            </a:pPr>
            <a:endParaRPr lang="es-ES" dirty="0">
              <a:latin typeface="Arial" panose="020B0604020202020204" pitchFamily="34" charset="0"/>
              <a:cs typeface="Arial" panose="020B0604020202020204" pitchFamily="34" charset="0"/>
            </a:endParaRPr>
          </a:p>
          <a:p>
            <a:pPr>
              <a:buNone/>
            </a:pPr>
            <a:r>
              <a:rPr lang="es-ES" b="1" dirty="0">
                <a:latin typeface="Arial" panose="020B0604020202020204" pitchFamily="34" charset="0"/>
                <a:cs typeface="Arial" panose="020B0604020202020204" pitchFamily="34" charset="0"/>
              </a:rPr>
              <a:t>Escenario A (Lunes normal):</a:t>
            </a:r>
            <a:r>
              <a:rPr lang="es-ES" dirty="0">
                <a:latin typeface="Arial" panose="020B0604020202020204" pitchFamily="34" charset="0"/>
                <a:cs typeface="Arial" panose="020B0604020202020204" pitchFamily="34" charset="0"/>
              </a:rPr>
              <a:t> Durante el día, 4 pacientes no asistieron a su cita y no avisaron (ausentismo). Además, uno de los odontólogos llegó 30 minutos tarde por tráfico (perdió 2 citas). </a:t>
            </a:r>
          </a:p>
          <a:p>
            <a:pPr>
              <a:buNone/>
            </a:pPr>
            <a:endParaRPr lang="es-ES" b="1" dirty="0">
              <a:latin typeface="Arial" panose="020B0604020202020204" pitchFamily="34" charset="0"/>
              <a:cs typeface="Arial" panose="020B0604020202020204" pitchFamily="34" charset="0"/>
            </a:endParaRPr>
          </a:p>
          <a:p>
            <a:pPr>
              <a:buNone/>
            </a:pPr>
            <a:r>
              <a:rPr lang="es-ES" b="1" dirty="0">
                <a:latin typeface="Arial" panose="020B0604020202020204" pitchFamily="34" charset="0"/>
                <a:cs typeface="Arial" panose="020B0604020202020204" pitchFamily="34" charset="0"/>
              </a:rPr>
              <a:t>Escenario B (Jueves ideal):</a:t>
            </a:r>
            <a:r>
              <a:rPr lang="es-ES" dirty="0">
                <a:latin typeface="Arial" panose="020B0604020202020204" pitchFamily="34" charset="0"/>
                <a:cs typeface="Arial" panose="020B0604020202020204" pitchFamily="34" charset="0"/>
              </a:rPr>
              <a:t> Todos los odontólogos llegaron puntuales, la agenda estaba completamente llena y absolutamente todos los pacientes asistieron a su hora exacta.</a:t>
            </a:r>
          </a:p>
          <a:p>
            <a:pPr>
              <a:buNone/>
            </a:pPr>
            <a:endParaRPr lang="es-ES" b="1" dirty="0">
              <a:latin typeface="Arial" panose="020B0604020202020204" pitchFamily="34" charset="0"/>
              <a:cs typeface="Arial" panose="020B0604020202020204" pitchFamily="34" charset="0"/>
            </a:endParaRPr>
          </a:p>
          <a:p>
            <a:pPr>
              <a:buNone/>
            </a:pPr>
            <a:r>
              <a:rPr lang="es-ES" dirty="0">
                <a:latin typeface="Arial" panose="020B0604020202020204" pitchFamily="34" charset="0"/>
                <a:cs typeface="Arial" panose="020B0604020202020204" pitchFamily="34" charset="0"/>
              </a:rPr>
              <a:t>Calcula la Capacidad Instalada (diaria) y la Capacidad Disponible (diaria) de la clínica. Luego, calcula la Capacidad Utilizada y la Eficiencia para el Escenario A y para el Escenario B.</a:t>
            </a:r>
          </a:p>
        </p:txBody>
      </p:sp>
    </p:spTree>
    <p:extLst>
      <p:ext uri="{BB962C8B-B14F-4D97-AF65-F5344CB8AC3E}">
        <p14:creationId xmlns:p14="http://schemas.microsoft.com/office/powerpoint/2010/main" val="2709860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852A5-DE07-8EBD-7729-51BDF3900FCF}"/>
            </a:ext>
          </a:extLst>
        </p:cNvPr>
        <p:cNvGrpSpPr/>
        <p:nvPr/>
      </p:nvGrpSpPr>
      <p:grpSpPr>
        <a:xfrm>
          <a:off x="0" y="0"/>
          <a:ext cx="0" cy="0"/>
          <a:chOff x="0" y="0"/>
          <a:chExt cx="0" cy="0"/>
        </a:xfrm>
      </p:grpSpPr>
      <p:sp>
        <p:nvSpPr>
          <p:cNvPr id="13" name="CuadroTexto 12">
            <a:extLst>
              <a:ext uri="{FF2B5EF4-FFF2-40B4-BE49-F238E27FC236}">
                <a16:creationId xmlns:a16="http://schemas.microsoft.com/office/drawing/2014/main" id="{03A5FB73-6D2C-44FA-B2E5-800C49FECBCE}"/>
              </a:ext>
            </a:extLst>
          </p:cNvPr>
          <p:cNvSpPr txBox="1"/>
          <p:nvPr/>
        </p:nvSpPr>
        <p:spPr>
          <a:xfrm>
            <a:off x="2512998" y="6581001"/>
            <a:ext cx="716600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mn-cs"/>
              </a:rPr>
              <a:t>© 2026 | CENTRO DE ESPECIALIZACIONES NOEDER | R.U.C. 20604924236 | Todos los derechos reservados</a:t>
            </a:r>
          </a:p>
        </p:txBody>
      </p:sp>
      <p:grpSp>
        <p:nvGrpSpPr>
          <p:cNvPr id="27" name="Grupo 26">
            <a:extLst>
              <a:ext uri="{FF2B5EF4-FFF2-40B4-BE49-F238E27FC236}">
                <a16:creationId xmlns:a16="http://schemas.microsoft.com/office/drawing/2014/main" id="{3206F170-4684-4EC9-8340-D45E0B953BA4}"/>
              </a:ext>
            </a:extLst>
          </p:cNvPr>
          <p:cNvGrpSpPr/>
          <p:nvPr/>
        </p:nvGrpSpPr>
        <p:grpSpPr>
          <a:xfrm>
            <a:off x="4309202" y="2419442"/>
            <a:ext cx="3573597" cy="1440000"/>
            <a:chOff x="4312570" y="2443506"/>
            <a:chExt cx="3573597" cy="1440000"/>
          </a:xfrm>
        </p:grpSpPr>
        <p:pic>
          <p:nvPicPr>
            <p:cNvPr id="1028" name="Picture 4">
              <a:extLst>
                <a:ext uri="{FF2B5EF4-FFF2-40B4-BE49-F238E27FC236}">
                  <a16:creationId xmlns:a16="http://schemas.microsoft.com/office/drawing/2014/main" id="{A1AC19C1-8DDC-BC82-D59A-61C79FDE9C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2570" y="2443506"/>
              <a:ext cx="1440000" cy="14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6" name="CuadroTexto 5">
              <a:extLst>
                <a:ext uri="{FF2B5EF4-FFF2-40B4-BE49-F238E27FC236}">
                  <a16:creationId xmlns:a16="http://schemas.microsoft.com/office/drawing/2014/main" id="{FF9438D3-4D11-4853-9E3F-36597CDE157B}"/>
                </a:ext>
              </a:extLst>
            </p:cNvPr>
            <p:cNvSpPr txBox="1"/>
            <p:nvPr/>
          </p:nvSpPr>
          <p:spPr>
            <a:xfrm>
              <a:off x="5830810" y="2701841"/>
              <a:ext cx="2055357" cy="9233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MX" altLang="es-PE" sz="1800" b="0" i="0" u="none" strike="noStrike" kern="1200" cap="none" spc="0" normalizeH="0" baseline="0" noProof="0" dirty="0">
                  <a:ln>
                    <a:noFill/>
                  </a:ln>
                  <a:solidFill>
                    <a:srgbClr val="04294B"/>
                  </a:solidFill>
                  <a:effectLst/>
                  <a:uLnTx/>
                  <a:uFillTx/>
                  <a:latin typeface="Eras Demi ITC" panose="020B0805030504020804" pitchFamily="34" charset="0"/>
                  <a:ea typeface="+mn-ea"/>
                  <a:cs typeface="+mn-cs"/>
                </a:rPr>
                <a:t>Centro de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MX" altLang="es-PE" sz="1800" b="0" i="0" u="none" strike="noStrike" kern="1200" cap="none" spc="0" normalizeH="0" baseline="0" noProof="0" dirty="0">
                  <a:ln>
                    <a:noFill/>
                  </a:ln>
                  <a:solidFill>
                    <a:srgbClr val="04294B"/>
                  </a:solidFill>
                  <a:effectLst/>
                  <a:uLnTx/>
                  <a:uFillTx/>
                  <a:latin typeface="Eras Demi ITC" panose="020B0805030504020804" pitchFamily="34" charset="0"/>
                  <a:ea typeface="+mn-ea"/>
                  <a:cs typeface="+mn-cs"/>
                </a:rPr>
                <a:t>Especializaciones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MX" altLang="es-PE" sz="1800" b="0" i="0" u="none" strike="noStrike" kern="1200" cap="none" spc="0" normalizeH="0" baseline="0" noProof="0" dirty="0">
                  <a:ln>
                    <a:noFill/>
                  </a:ln>
                  <a:solidFill>
                    <a:srgbClr val="04294B"/>
                  </a:solidFill>
                  <a:effectLst/>
                  <a:uLnTx/>
                  <a:uFillTx/>
                  <a:latin typeface="Eras Demi ITC" panose="020B0805030504020804" pitchFamily="34" charset="0"/>
                  <a:ea typeface="+mn-ea"/>
                  <a:cs typeface="+mn-cs"/>
                </a:rPr>
                <a:t>Noeder</a:t>
              </a:r>
              <a:endParaRPr kumimoji="0" lang="es-PE" altLang="es-PE" sz="1800" b="0" i="0" u="none" strike="noStrike" kern="1200" cap="none" spc="0" normalizeH="0" baseline="0" noProof="0" dirty="0">
                <a:ln>
                  <a:noFill/>
                </a:ln>
                <a:solidFill>
                  <a:srgbClr val="04294B"/>
                </a:solidFill>
                <a:effectLst/>
                <a:uLnTx/>
                <a:uFillTx/>
                <a:latin typeface="Arial" panose="020B0604020202020204" pitchFamily="34" charset="0"/>
                <a:ea typeface="+mn-ea"/>
                <a:cs typeface="+mn-cs"/>
              </a:endParaRPr>
            </a:p>
          </p:txBody>
        </p:sp>
      </p:grpSp>
      <p:sp>
        <p:nvSpPr>
          <p:cNvPr id="15" name="Rectángulo: esquinas redondeadas 14">
            <a:extLst>
              <a:ext uri="{FF2B5EF4-FFF2-40B4-BE49-F238E27FC236}">
                <a16:creationId xmlns:a16="http://schemas.microsoft.com/office/drawing/2014/main" id="{4CD85515-224A-727D-D2D0-B116BB060C43}"/>
              </a:ext>
            </a:extLst>
          </p:cNvPr>
          <p:cNvSpPr/>
          <p:nvPr/>
        </p:nvSpPr>
        <p:spPr>
          <a:xfrm>
            <a:off x="2185787" y="375803"/>
            <a:ext cx="7820426" cy="1268550"/>
          </a:xfrm>
          <a:prstGeom prst="roundRect">
            <a:avLst>
              <a:gd name="adj" fmla="val 18926"/>
            </a:avLst>
          </a:prstGeom>
          <a:solidFill>
            <a:srgbClr val="0852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MX" altLang="es-PE" sz="6000" b="1" i="0" u="none" strike="noStrike" kern="1200" cap="none" spc="0" normalizeH="0" baseline="0" noProof="0" dirty="0">
                <a:ln>
                  <a:noFill/>
                </a:ln>
                <a:solidFill>
                  <a:prstClr val="white"/>
                </a:solidFill>
                <a:effectLst/>
                <a:uLnTx/>
                <a:uFillTx/>
                <a:latin typeface="Eras Demi ITC" panose="020B0805030504020804" pitchFamily="34" charset="0"/>
                <a:ea typeface="+mn-ea"/>
                <a:cs typeface="+mn-cs"/>
              </a:rPr>
              <a:t>¡Gracias!</a:t>
            </a:r>
            <a:endParaRPr kumimoji="0" lang="es-PE" altLang="es-PE" sz="6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 name="Rectángulo: esquinas redondeadas 6">
            <a:extLst>
              <a:ext uri="{FF2B5EF4-FFF2-40B4-BE49-F238E27FC236}">
                <a16:creationId xmlns:a16="http://schemas.microsoft.com/office/drawing/2014/main" id="{39D38538-4E5B-4429-BC85-FEB45EB65213}"/>
              </a:ext>
            </a:extLst>
          </p:cNvPr>
          <p:cNvSpPr/>
          <p:nvPr/>
        </p:nvSpPr>
        <p:spPr>
          <a:xfrm>
            <a:off x="2185787" y="4811215"/>
            <a:ext cx="7820426" cy="1268550"/>
          </a:xfrm>
          <a:prstGeom prst="roundRect">
            <a:avLst/>
          </a:prstGeom>
          <a:noFill/>
          <a:ln w="38100">
            <a:solidFill>
              <a:srgbClr val="0429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srgbClr val="085296"/>
              </a:solidFill>
              <a:effectLst/>
              <a:uLnTx/>
              <a:uFillTx/>
              <a:latin typeface="Calibri" panose="020F0502020204030204"/>
              <a:ea typeface="+mn-ea"/>
              <a:cs typeface="+mn-cs"/>
            </a:endParaRPr>
          </a:p>
        </p:txBody>
      </p:sp>
      <p:sp>
        <p:nvSpPr>
          <p:cNvPr id="2" name="Text Box 7">
            <a:extLst>
              <a:ext uri="{FF2B5EF4-FFF2-40B4-BE49-F238E27FC236}">
                <a16:creationId xmlns:a16="http://schemas.microsoft.com/office/drawing/2014/main" id="{3381CD5F-60C9-452F-EB5E-9489C8FD96C3}"/>
              </a:ext>
            </a:extLst>
          </p:cNvPr>
          <p:cNvSpPr txBox="1">
            <a:spLocks noChangeArrowheads="1"/>
          </p:cNvSpPr>
          <p:nvPr/>
        </p:nvSpPr>
        <p:spPr bwMode="auto">
          <a:xfrm>
            <a:off x="3824936" y="4634531"/>
            <a:ext cx="4542128" cy="443982"/>
          </a:xfrm>
          <a:prstGeom prst="rect">
            <a:avLst/>
          </a:prstGeom>
          <a:solidFill>
            <a:srgbClr val="FFC000"/>
          </a:solidFill>
          <a:ln>
            <a:noFill/>
          </a:ln>
          <a:effectLst/>
        </p:spPr>
        <p:txBody>
          <a:bodyPr vert="horz" wrap="square" lIns="91440" tIns="91440" rIns="91440" bIns="9144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MX" altLang="es-PE" sz="2000" b="1" i="0" u="none" strike="noStrike" kern="1200" cap="none" spc="0" normalizeH="0" baseline="0" noProof="0" dirty="0">
                <a:ln>
                  <a:noFill/>
                </a:ln>
                <a:solidFill>
                  <a:srgbClr val="04294B"/>
                </a:solidFill>
                <a:effectLst/>
                <a:uLnTx/>
                <a:uFillTx/>
                <a:latin typeface="Niramit" panose="00000500000000000000" pitchFamily="2" charset="-34"/>
                <a:ea typeface="+mn-ea"/>
                <a:cs typeface="+mn-cs"/>
              </a:rPr>
              <a:t>Conéctate con nuestra comunidad</a:t>
            </a:r>
            <a:endParaRPr kumimoji="0" lang="es-PE" altLang="es-PE" sz="1800" b="0" i="0" u="none" strike="noStrike" kern="1200" cap="none" spc="0" normalizeH="0" baseline="0" noProof="0" dirty="0">
              <a:ln>
                <a:noFill/>
              </a:ln>
              <a:solidFill>
                <a:srgbClr val="04294B"/>
              </a:solidFill>
              <a:effectLst/>
              <a:uLnTx/>
              <a:uFillTx/>
              <a:latin typeface="Arial" panose="020B0604020202020204" pitchFamily="34" charset="0"/>
              <a:ea typeface="+mn-ea"/>
              <a:cs typeface="+mn-cs"/>
            </a:endParaRPr>
          </a:p>
        </p:txBody>
      </p:sp>
      <p:grpSp>
        <p:nvGrpSpPr>
          <p:cNvPr id="22" name="Grupo 21">
            <a:extLst>
              <a:ext uri="{FF2B5EF4-FFF2-40B4-BE49-F238E27FC236}">
                <a16:creationId xmlns:a16="http://schemas.microsoft.com/office/drawing/2014/main" id="{0E4A5E17-5EE3-43CB-8CE2-4F637DFB7160}"/>
              </a:ext>
            </a:extLst>
          </p:cNvPr>
          <p:cNvGrpSpPr/>
          <p:nvPr/>
        </p:nvGrpSpPr>
        <p:grpSpPr>
          <a:xfrm>
            <a:off x="2520855" y="5181231"/>
            <a:ext cx="7150290" cy="720000"/>
            <a:chOff x="2520855" y="4910023"/>
            <a:chExt cx="7150290" cy="720000"/>
          </a:xfrm>
        </p:grpSpPr>
        <p:grpSp>
          <p:nvGrpSpPr>
            <p:cNvPr id="14" name="Grupo 13">
              <a:extLst>
                <a:ext uri="{FF2B5EF4-FFF2-40B4-BE49-F238E27FC236}">
                  <a16:creationId xmlns:a16="http://schemas.microsoft.com/office/drawing/2014/main" id="{D8ED47F7-0D8A-464D-8755-8E56E88DB721}"/>
                </a:ext>
              </a:extLst>
            </p:cNvPr>
            <p:cNvGrpSpPr/>
            <p:nvPr/>
          </p:nvGrpSpPr>
          <p:grpSpPr>
            <a:xfrm>
              <a:off x="2520855" y="4910023"/>
              <a:ext cx="720000" cy="720000"/>
              <a:chOff x="2433180" y="4970786"/>
              <a:chExt cx="895350" cy="895350"/>
            </a:xfrm>
          </p:grpSpPr>
          <p:sp>
            <p:nvSpPr>
              <p:cNvPr id="5" name="Elipse 4">
                <a:extLst>
                  <a:ext uri="{FF2B5EF4-FFF2-40B4-BE49-F238E27FC236}">
                    <a16:creationId xmlns:a16="http://schemas.microsoft.com/office/drawing/2014/main" id="{C081B8D4-28E9-46ED-9B15-797599ED99BF}"/>
                  </a:ext>
                </a:extLst>
              </p:cNvPr>
              <p:cNvSpPr/>
              <p:nvPr/>
            </p:nvSpPr>
            <p:spPr>
              <a:xfrm>
                <a:off x="2433180" y="4970786"/>
                <a:ext cx="895350" cy="895350"/>
              </a:xfrm>
              <a:prstGeom prst="ellipse">
                <a:avLst/>
              </a:prstGeom>
              <a:solidFill>
                <a:srgbClr val="04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Gráfico 37">
                <a:hlinkClick r:id="rId3"/>
                <a:extLst>
                  <a:ext uri="{FF2B5EF4-FFF2-40B4-BE49-F238E27FC236}">
                    <a16:creationId xmlns:a16="http://schemas.microsoft.com/office/drawing/2014/main" id="{3E3C9BE6-9C5A-48EE-BBD0-F9A382C2AA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10855" y="5143061"/>
                <a:ext cx="540000" cy="550800"/>
              </a:xfrm>
              <a:prstGeom prst="rect">
                <a:avLst/>
              </a:prstGeom>
            </p:spPr>
          </p:pic>
        </p:grpSp>
        <p:grpSp>
          <p:nvGrpSpPr>
            <p:cNvPr id="12" name="Grupo 11">
              <a:extLst>
                <a:ext uri="{FF2B5EF4-FFF2-40B4-BE49-F238E27FC236}">
                  <a16:creationId xmlns:a16="http://schemas.microsoft.com/office/drawing/2014/main" id="{5B327BC2-D548-41A7-B72E-CB2312CB7246}"/>
                </a:ext>
              </a:extLst>
            </p:cNvPr>
            <p:cNvGrpSpPr/>
            <p:nvPr/>
          </p:nvGrpSpPr>
          <p:grpSpPr>
            <a:xfrm>
              <a:off x="3592570" y="4910023"/>
              <a:ext cx="720000" cy="720000"/>
              <a:chOff x="3504895" y="4970786"/>
              <a:chExt cx="895350" cy="895350"/>
            </a:xfrm>
          </p:grpSpPr>
          <p:sp>
            <p:nvSpPr>
              <p:cNvPr id="17" name="Elipse 16">
                <a:extLst>
                  <a:ext uri="{FF2B5EF4-FFF2-40B4-BE49-F238E27FC236}">
                    <a16:creationId xmlns:a16="http://schemas.microsoft.com/office/drawing/2014/main" id="{08E7DD8B-6737-4DD9-B333-23930D66EE6B}"/>
                  </a:ext>
                </a:extLst>
              </p:cNvPr>
              <p:cNvSpPr/>
              <p:nvPr/>
            </p:nvSpPr>
            <p:spPr>
              <a:xfrm>
                <a:off x="3504895" y="4970786"/>
                <a:ext cx="895350" cy="895350"/>
              </a:xfrm>
              <a:prstGeom prst="ellipse">
                <a:avLst/>
              </a:prstGeom>
              <a:solidFill>
                <a:srgbClr val="04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 name="Gráfico 38">
                <a:hlinkClick r:id="rId6"/>
                <a:extLst>
                  <a:ext uri="{FF2B5EF4-FFF2-40B4-BE49-F238E27FC236}">
                    <a16:creationId xmlns:a16="http://schemas.microsoft.com/office/drawing/2014/main" id="{0A25EC4B-6925-46A4-9181-361F7A2D373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82570" y="5148461"/>
                <a:ext cx="540000" cy="540000"/>
              </a:xfrm>
              <a:prstGeom prst="rect">
                <a:avLst/>
              </a:prstGeom>
            </p:spPr>
          </p:pic>
        </p:grpSp>
        <p:grpSp>
          <p:nvGrpSpPr>
            <p:cNvPr id="11" name="Grupo 10">
              <a:extLst>
                <a:ext uri="{FF2B5EF4-FFF2-40B4-BE49-F238E27FC236}">
                  <a16:creationId xmlns:a16="http://schemas.microsoft.com/office/drawing/2014/main" id="{7D26CF1D-6E5C-47A8-9472-34F99133DC8D}"/>
                </a:ext>
              </a:extLst>
            </p:cNvPr>
            <p:cNvGrpSpPr/>
            <p:nvPr/>
          </p:nvGrpSpPr>
          <p:grpSpPr>
            <a:xfrm>
              <a:off x="4664285" y="4910023"/>
              <a:ext cx="720000" cy="720000"/>
              <a:chOff x="4576610" y="4970786"/>
              <a:chExt cx="895350" cy="895350"/>
            </a:xfrm>
          </p:grpSpPr>
          <p:sp>
            <p:nvSpPr>
              <p:cNvPr id="18" name="Elipse 17">
                <a:extLst>
                  <a:ext uri="{FF2B5EF4-FFF2-40B4-BE49-F238E27FC236}">
                    <a16:creationId xmlns:a16="http://schemas.microsoft.com/office/drawing/2014/main" id="{F2294170-103F-4F53-8213-D3CD181EC92A}"/>
                  </a:ext>
                </a:extLst>
              </p:cNvPr>
              <p:cNvSpPr/>
              <p:nvPr/>
            </p:nvSpPr>
            <p:spPr>
              <a:xfrm>
                <a:off x="4576610" y="4970786"/>
                <a:ext cx="895350" cy="895350"/>
              </a:xfrm>
              <a:prstGeom prst="ellipse">
                <a:avLst/>
              </a:prstGeom>
              <a:solidFill>
                <a:srgbClr val="04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Gráfico 39">
                <a:hlinkClick r:id="rId9"/>
                <a:extLst>
                  <a:ext uri="{FF2B5EF4-FFF2-40B4-BE49-F238E27FC236}">
                    <a16:creationId xmlns:a16="http://schemas.microsoft.com/office/drawing/2014/main" id="{1FF87C35-D92E-4A10-822E-D340C09254E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54285" y="5148461"/>
                <a:ext cx="540000" cy="540000"/>
              </a:xfrm>
              <a:prstGeom prst="rect">
                <a:avLst/>
              </a:prstGeom>
            </p:spPr>
          </p:pic>
        </p:grpSp>
        <p:grpSp>
          <p:nvGrpSpPr>
            <p:cNvPr id="10" name="Grupo 9">
              <a:extLst>
                <a:ext uri="{FF2B5EF4-FFF2-40B4-BE49-F238E27FC236}">
                  <a16:creationId xmlns:a16="http://schemas.microsoft.com/office/drawing/2014/main" id="{B3E6F3E3-E345-4FD9-8D20-D14907671D62}"/>
                </a:ext>
              </a:extLst>
            </p:cNvPr>
            <p:cNvGrpSpPr/>
            <p:nvPr/>
          </p:nvGrpSpPr>
          <p:grpSpPr>
            <a:xfrm>
              <a:off x="5736000" y="4910023"/>
              <a:ext cx="720000" cy="720000"/>
              <a:chOff x="5648325" y="4970786"/>
              <a:chExt cx="895350" cy="895350"/>
            </a:xfrm>
          </p:grpSpPr>
          <p:sp>
            <p:nvSpPr>
              <p:cNvPr id="19" name="Elipse 18">
                <a:extLst>
                  <a:ext uri="{FF2B5EF4-FFF2-40B4-BE49-F238E27FC236}">
                    <a16:creationId xmlns:a16="http://schemas.microsoft.com/office/drawing/2014/main" id="{BE70D3A3-F7CA-45A0-9462-576D2317DDC6}"/>
                  </a:ext>
                </a:extLst>
              </p:cNvPr>
              <p:cNvSpPr/>
              <p:nvPr/>
            </p:nvSpPr>
            <p:spPr>
              <a:xfrm>
                <a:off x="5648325" y="4970786"/>
                <a:ext cx="895350" cy="895350"/>
              </a:xfrm>
              <a:prstGeom prst="ellipse">
                <a:avLst/>
              </a:prstGeom>
              <a:solidFill>
                <a:srgbClr val="04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 name="Gráfico 40">
                <a:hlinkClick r:id="rId12"/>
                <a:extLst>
                  <a:ext uri="{FF2B5EF4-FFF2-40B4-BE49-F238E27FC236}">
                    <a16:creationId xmlns:a16="http://schemas.microsoft.com/office/drawing/2014/main" id="{76A0E4D2-1352-4810-8629-3F4C88DF7EC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826000" y="5148461"/>
                <a:ext cx="540000" cy="540000"/>
              </a:xfrm>
              <a:prstGeom prst="rect">
                <a:avLst/>
              </a:prstGeom>
            </p:spPr>
          </p:pic>
        </p:grpSp>
        <p:grpSp>
          <p:nvGrpSpPr>
            <p:cNvPr id="4" name="Grupo 3">
              <a:extLst>
                <a:ext uri="{FF2B5EF4-FFF2-40B4-BE49-F238E27FC236}">
                  <a16:creationId xmlns:a16="http://schemas.microsoft.com/office/drawing/2014/main" id="{A1E551E2-E4D9-46EE-AB77-BF8C4922957B}"/>
                </a:ext>
              </a:extLst>
            </p:cNvPr>
            <p:cNvGrpSpPr/>
            <p:nvPr/>
          </p:nvGrpSpPr>
          <p:grpSpPr>
            <a:xfrm>
              <a:off x="6807715" y="4910023"/>
              <a:ext cx="720000" cy="720000"/>
              <a:chOff x="6720040" y="4970786"/>
              <a:chExt cx="895350" cy="895350"/>
            </a:xfrm>
          </p:grpSpPr>
          <p:sp>
            <p:nvSpPr>
              <p:cNvPr id="20" name="Elipse 19">
                <a:extLst>
                  <a:ext uri="{FF2B5EF4-FFF2-40B4-BE49-F238E27FC236}">
                    <a16:creationId xmlns:a16="http://schemas.microsoft.com/office/drawing/2014/main" id="{B82DC89D-B4D6-41D5-A207-3371DA75D0E1}"/>
                  </a:ext>
                </a:extLst>
              </p:cNvPr>
              <p:cNvSpPr/>
              <p:nvPr/>
            </p:nvSpPr>
            <p:spPr>
              <a:xfrm>
                <a:off x="6720040" y="4970786"/>
                <a:ext cx="895350" cy="895350"/>
              </a:xfrm>
              <a:prstGeom prst="ellipse">
                <a:avLst/>
              </a:prstGeom>
              <a:solidFill>
                <a:srgbClr val="04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2" name="Gráfico 41">
                <a:hlinkClick r:id="rId15"/>
                <a:extLst>
                  <a:ext uri="{FF2B5EF4-FFF2-40B4-BE49-F238E27FC236}">
                    <a16:creationId xmlns:a16="http://schemas.microsoft.com/office/drawing/2014/main" id="{FB6FFBC6-0008-4C82-BAC6-653917AB833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917570" y="5225633"/>
                <a:ext cx="540000" cy="376981"/>
              </a:xfrm>
              <a:prstGeom prst="rect">
                <a:avLst/>
              </a:prstGeom>
            </p:spPr>
          </p:pic>
        </p:grpSp>
        <p:grpSp>
          <p:nvGrpSpPr>
            <p:cNvPr id="8" name="Grupo 7">
              <a:extLst>
                <a:ext uri="{FF2B5EF4-FFF2-40B4-BE49-F238E27FC236}">
                  <a16:creationId xmlns:a16="http://schemas.microsoft.com/office/drawing/2014/main" id="{7F2CD795-A96F-443B-884B-8752CDCBFAF8}"/>
                </a:ext>
              </a:extLst>
            </p:cNvPr>
            <p:cNvGrpSpPr/>
            <p:nvPr/>
          </p:nvGrpSpPr>
          <p:grpSpPr>
            <a:xfrm>
              <a:off x="7879430" y="4910023"/>
              <a:ext cx="720000" cy="720000"/>
              <a:chOff x="7791755" y="4970786"/>
              <a:chExt cx="895350" cy="895350"/>
            </a:xfrm>
          </p:grpSpPr>
          <p:sp>
            <p:nvSpPr>
              <p:cNvPr id="21" name="Elipse 20">
                <a:extLst>
                  <a:ext uri="{FF2B5EF4-FFF2-40B4-BE49-F238E27FC236}">
                    <a16:creationId xmlns:a16="http://schemas.microsoft.com/office/drawing/2014/main" id="{68E1F61A-2413-465B-A168-0012F37944D6}"/>
                  </a:ext>
                </a:extLst>
              </p:cNvPr>
              <p:cNvSpPr/>
              <p:nvPr/>
            </p:nvSpPr>
            <p:spPr>
              <a:xfrm>
                <a:off x="7791755" y="4970786"/>
                <a:ext cx="895350" cy="895350"/>
              </a:xfrm>
              <a:prstGeom prst="ellipse">
                <a:avLst/>
              </a:prstGeom>
              <a:solidFill>
                <a:srgbClr val="04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3" name="Gráfico 42">
                <a:hlinkClick r:id="rId18"/>
                <a:extLst>
                  <a:ext uri="{FF2B5EF4-FFF2-40B4-BE49-F238E27FC236}">
                    <a16:creationId xmlns:a16="http://schemas.microsoft.com/office/drawing/2014/main" id="{257B8D3C-93CB-4478-B8CD-293F6D7B34FC}"/>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969430" y="5148461"/>
                <a:ext cx="540000" cy="540000"/>
              </a:xfrm>
              <a:prstGeom prst="rect">
                <a:avLst/>
              </a:prstGeom>
            </p:spPr>
          </p:pic>
        </p:grpSp>
        <p:grpSp>
          <p:nvGrpSpPr>
            <p:cNvPr id="9" name="Grupo 8">
              <a:extLst>
                <a:ext uri="{FF2B5EF4-FFF2-40B4-BE49-F238E27FC236}">
                  <a16:creationId xmlns:a16="http://schemas.microsoft.com/office/drawing/2014/main" id="{86E7EA96-5FC2-4C92-80F7-00AAA4EFF17F}"/>
                </a:ext>
              </a:extLst>
            </p:cNvPr>
            <p:cNvGrpSpPr/>
            <p:nvPr/>
          </p:nvGrpSpPr>
          <p:grpSpPr>
            <a:xfrm>
              <a:off x="8951145" y="4910023"/>
              <a:ext cx="720000" cy="720000"/>
              <a:chOff x="8863470" y="4970786"/>
              <a:chExt cx="895350" cy="895350"/>
            </a:xfrm>
          </p:grpSpPr>
          <p:sp>
            <p:nvSpPr>
              <p:cNvPr id="36" name="Elipse 35">
                <a:extLst>
                  <a:ext uri="{FF2B5EF4-FFF2-40B4-BE49-F238E27FC236}">
                    <a16:creationId xmlns:a16="http://schemas.microsoft.com/office/drawing/2014/main" id="{97E0D289-E7A9-44E5-B3D5-C74DCC5D952B}"/>
                  </a:ext>
                </a:extLst>
              </p:cNvPr>
              <p:cNvSpPr/>
              <p:nvPr/>
            </p:nvSpPr>
            <p:spPr>
              <a:xfrm>
                <a:off x="8863470" y="4970786"/>
                <a:ext cx="895350" cy="895350"/>
              </a:xfrm>
              <a:prstGeom prst="ellipse">
                <a:avLst/>
              </a:prstGeom>
              <a:solidFill>
                <a:srgbClr val="04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4" name="Gráfico 43">
                <a:hlinkClick r:id="rId21"/>
                <a:extLst>
                  <a:ext uri="{FF2B5EF4-FFF2-40B4-BE49-F238E27FC236}">
                    <a16:creationId xmlns:a16="http://schemas.microsoft.com/office/drawing/2014/main" id="{6BE8389C-5728-4CA7-A8A6-2A527688B5DA}"/>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9041145" y="5113244"/>
                <a:ext cx="540000" cy="610435"/>
              </a:xfrm>
              <a:prstGeom prst="rect">
                <a:avLst/>
              </a:prstGeom>
            </p:spPr>
          </p:pic>
        </p:grpSp>
      </p:grpSp>
    </p:spTree>
    <p:extLst>
      <p:ext uri="{BB962C8B-B14F-4D97-AF65-F5344CB8AC3E}">
        <p14:creationId xmlns:p14="http://schemas.microsoft.com/office/powerpoint/2010/main" val="186779790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18216</TotalTime>
  <Words>3024</Words>
  <Application>Microsoft Office PowerPoint</Application>
  <PresentationFormat>Panorámica</PresentationFormat>
  <Paragraphs>277</Paragraphs>
  <Slides>24</Slides>
  <Notes>0</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24</vt:i4>
      </vt:variant>
    </vt:vector>
  </HeadingPairs>
  <TitlesOfParts>
    <vt:vector size="35" baseType="lpstr">
      <vt:lpstr>Arial</vt:lpstr>
      <vt:lpstr>Calibri</vt:lpstr>
      <vt:lpstr>Calibri Light</vt:lpstr>
      <vt:lpstr>Eras Demi ITC</vt:lpstr>
      <vt:lpstr>Georgia</vt:lpstr>
      <vt:lpstr>Google Sans Text</vt:lpstr>
      <vt:lpstr>Niramit</vt:lpstr>
      <vt:lpstr>Noto Sans SC</vt:lpstr>
      <vt:lpstr>Roboto condensed</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ACTUALIZACIÓN</dc:title>
  <dc:creator>CENTRO DE ESPECIALIZACIONES NOEDER</dc:creator>
  <cp:lastModifiedBy>USUARIO</cp:lastModifiedBy>
  <cp:revision>107</cp:revision>
  <dcterms:created xsi:type="dcterms:W3CDTF">2021-10-08T04:05:29Z</dcterms:created>
  <dcterms:modified xsi:type="dcterms:W3CDTF">2026-05-19T16:34:28Z</dcterms:modified>
</cp:coreProperties>
</file>