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handoutMasterIdLst>
    <p:handoutMasterId r:id="rId5"/>
  </p:handoutMasterIdLst>
  <p:sldIdLst>
    <p:sldId id="271" r:id="rId2"/>
    <p:sldId id="272" r:id="rId3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695" autoAdjust="0"/>
    <p:restoredTop sz="94660"/>
  </p:normalViewPr>
  <p:slideViewPr>
    <p:cSldViewPr snapToGrid="0">
      <p:cViewPr>
        <p:scale>
          <a:sx n="100" d="100"/>
          <a:sy n="100" d="100"/>
        </p:scale>
        <p:origin x="44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F3CFA6CA-E9F1-0EFD-0BE3-D6C84A50F3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BFFD5D8-1459-C4EA-E345-0CC72D835F7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180A021B-B68C-4E78-BE0F-C60940442256}" type="datetimeyyyy">
              <a:rPr lang="es-MX" smtClean="0"/>
              <a:t>2026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530AF4E-B0EC-332E-C68E-5B92C8B836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A587801-8DDC-0D0B-17B8-0B71100E0E0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0693B3F9-77C9-474C-BA01-5DC7245D64D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104705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B91E29E5-2A4A-4E94-81F3-371380A1A2F2}" type="datetimeyyyy">
              <a:rPr lang="es-MX" smtClean="0"/>
              <a:t>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64" tIns="46582" rIns="93164" bIns="46582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A2A2A238-16BB-4E68-B03D-472DCEEE039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46195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6B9B4-960F-4995-91B8-9A86519A49C1}" type="datetime1">
              <a:rPr lang="es-MX" smtClean="0"/>
              <a:t>20/04/2026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19231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5AD8F-2C1C-4279-8510-68050274C99C}" type="datetime1">
              <a:rPr lang="es-MX" smtClean="0"/>
              <a:t>20/04/2026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0091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89F40-A27F-48FA-A949-28CA70CE3405}" type="datetime1">
              <a:rPr lang="es-MX" smtClean="0"/>
              <a:t>20/04/2026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51616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21326-FD58-4E94-9079-48C469C6B43D}" type="datetime1">
              <a:rPr lang="es-MX" smtClean="0"/>
              <a:t>20/04/2026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3338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2A70-D4BD-4989-913D-CBECA7CCAE13}" type="datetime1">
              <a:rPr lang="es-MX" smtClean="0"/>
              <a:t>20/04/2026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65925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E680-494C-4E67-B216-A0C377D66163}" type="datetime1">
              <a:rPr lang="es-MX" smtClean="0"/>
              <a:t>20/04/2026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42361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1E2D2-6B56-49EF-9A05-D7799B53EE5F}" type="datetime1">
              <a:rPr lang="es-MX" smtClean="0"/>
              <a:t>20/04/2026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84699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D8F1-3905-4AAF-9B4D-F99D3D08F57B}" type="datetime1">
              <a:rPr lang="es-MX" smtClean="0"/>
              <a:t>20/04/2026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59057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4C7DF-4629-4C97-9E1E-B1BCEA253E04}" type="datetime1">
              <a:rPr lang="es-MX" smtClean="0"/>
              <a:t>20/04/2026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4375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3BBC-3902-4F43-B5FA-BAA69FF600CB}" type="datetime1">
              <a:rPr lang="es-MX" smtClean="0"/>
              <a:t>20/04/2026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83249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5920-35AE-41C1-A34F-47803B8AF7ED}" type="datetime1">
              <a:rPr lang="es-MX" smtClean="0"/>
              <a:t>20/04/2026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31503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1ED5A-294C-4E54-B2A8-299C44BFB9BA}" type="datetime1">
              <a:rPr lang="es-MX" smtClean="0"/>
              <a:t>20/04/2026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4C24A-CEC1-4966-8BD8-FE6BD1BF768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53411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FDF96-1FAA-E2C5-E6D8-2901F3929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echa: pentágono 1">
            <a:extLst>
              <a:ext uri="{FF2B5EF4-FFF2-40B4-BE49-F238E27FC236}">
                <a16:creationId xmlns:a16="http://schemas.microsoft.com/office/drawing/2014/main" id="{88B5731C-9BAF-28A2-686B-6298B81F43B9}"/>
              </a:ext>
            </a:extLst>
          </p:cNvPr>
          <p:cNvSpPr/>
          <p:nvPr/>
        </p:nvSpPr>
        <p:spPr>
          <a:xfrm>
            <a:off x="158635" y="6296582"/>
            <a:ext cx="1484453" cy="399327"/>
          </a:xfrm>
          <a:prstGeom prst="homePlat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350" dirty="0"/>
              <a:t>Dirección</a:t>
            </a:r>
          </a:p>
        </p:txBody>
      </p:sp>
      <p:graphicFrame>
        <p:nvGraphicFramePr>
          <p:cNvPr id="8" name="Tabla 5">
            <a:extLst>
              <a:ext uri="{FF2B5EF4-FFF2-40B4-BE49-F238E27FC236}">
                <a16:creationId xmlns:a16="http://schemas.microsoft.com/office/drawing/2014/main" id="{06520A6F-6C63-06B1-B199-E6B42BE2AC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185030"/>
              </p:ext>
            </p:extLst>
          </p:nvPr>
        </p:nvGraphicFramePr>
        <p:xfrm>
          <a:off x="515389" y="120016"/>
          <a:ext cx="11280371" cy="83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42">
                  <a:extLst>
                    <a:ext uri="{9D8B030D-6E8A-4147-A177-3AD203B41FA5}">
                      <a16:colId xmlns:a16="http://schemas.microsoft.com/office/drawing/2014/main" val="1598803728"/>
                    </a:ext>
                  </a:extLst>
                </a:gridCol>
                <a:gridCol w="2934837">
                  <a:extLst>
                    <a:ext uri="{9D8B030D-6E8A-4147-A177-3AD203B41FA5}">
                      <a16:colId xmlns:a16="http://schemas.microsoft.com/office/drawing/2014/main" val="379106667"/>
                    </a:ext>
                  </a:extLst>
                </a:gridCol>
                <a:gridCol w="3268845">
                  <a:extLst>
                    <a:ext uri="{9D8B030D-6E8A-4147-A177-3AD203B41FA5}">
                      <a16:colId xmlns:a16="http://schemas.microsoft.com/office/drawing/2014/main" val="525784467"/>
                    </a:ext>
                  </a:extLst>
                </a:gridCol>
                <a:gridCol w="2965256">
                  <a:extLst>
                    <a:ext uri="{9D8B030D-6E8A-4147-A177-3AD203B41FA5}">
                      <a16:colId xmlns:a16="http://schemas.microsoft.com/office/drawing/2014/main" val="214773082"/>
                    </a:ext>
                  </a:extLst>
                </a:gridCol>
                <a:gridCol w="1039091">
                  <a:extLst>
                    <a:ext uri="{9D8B030D-6E8A-4147-A177-3AD203B41FA5}">
                      <a16:colId xmlns:a16="http://schemas.microsoft.com/office/drawing/2014/main" val="1719293811"/>
                    </a:ext>
                  </a:extLst>
                </a:gridCol>
              </a:tblGrid>
              <a:tr h="274320">
                <a:tc rowSpan="3">
                  <a:txBody>
                    <a:bodyPr/>
                    <a:lstStyle/>
                    <a:p>
                      <a:endParaRPr lang="es-MX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s-MX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es-MX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6423106"/>
                  </a:ext>
                </a:extLst>
              </a:tr>
              <a:tr h="278130"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ORGANIGRAMA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9214395"/>
                  </a:ext>
                </a:extLst>
              </a:tr>
              <a:tr h="278130"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Código: F-RH-016</a:t>
                      </a:r>
                      <a:endParaRPr lang="es-MX" sz="9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Fecha de actualización: 10. Ene. 25</a:t>
                      </a:r>
                      <a:endParaRPr lang="es-MX" sz="9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Versión: 4.0</a:t>
                      </a:r>
                      <a:endParaRPr lang="es-MX" sz="9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74978"/>
                  </a:ext>
                </a:extLst>
              </a:tr>
            </a:tbl>
          </a:graphicData>
        </a:graphic>
      </p:graphicFrame>
      <p:sp>
        <p:nvSpPr>
          <p:cNvPr id="12" name="Marcador de pie de página 11">
            <a:extLst>
              <a:ext uri="{FF2B5EF4-FFF2-40B4-BE49-F238E27FC236}">
                <a16:creationId xmlns:a16="http://schemas.microsoft.com/office/drawing/2014/main" id="{518DA4F1-4FCC-8659-1DE1-33B474200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438726"/>
            <a:ext cx="3086100" cy="273844"/>
          </a:xfrm>
        </p:spPr>
        <p:txBody>
          <a:bodyPr/>
          <a:lstStyle/>
          <a:p>
            <a:r>
              <a:rPr lang="es-MX" sz="1000" dirty="0">
                <a:solidFill>
                  <a:schemeClr val="bg1">
                    <a:lumMod val="50000"/>
                  </a:schemeClr>
                </a:solidFill>
              </a:rPr>
              <a:t>Página 1 de 4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9A39E1-F9C7-2AF1-ACC8-43086E945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125" y="1965325"/>
            <a:ext cx="6635750" cy="29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75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ADD35-7992-435C-AE4A-DE87618CF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echa: pentágono 1">
            <a:extLst>
              <a:ext uri="{FF2B5EF4-FFF2-40B4-BE49-F238E27FC236}">
                <a16:creationId xmlns:a16="http://schemas.microsoft.com/office/drawing/2014/main" id="{B640E679-240D-9FF8-E8D9-E168E7B2B4BA}"/>
              </a:ext>
            </a:extLst>
          </p:cNvPr>
          <p:cNvSpPr/>
          <p:nvPr/>
        </p:nvSpPr>
        <p:spPr>
          <a:xfrm>
            <a:off x="158635" y="6296582"/>
            <a:ext cx="1484453" cy="399327"/>
          </a:xfrm>
          <a:prstGeom prst="homePlat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350" dirty="0"/>
              <a:t>Admón. y S.G.C</a:t>
            </a:r>
          </a:p>
        </p:txBody>
      </p:sp>
      <p:graphicFrame>
        <p:nvGraphicFramePr>
          <p:cNvPr id="8" name="Tabla 5">
            <a:extLst>
              <a:ext uri="{FF2B5EF4-FFF2-40B4-BE49-F238E27FC236}">
                <a16:creationId xmlns:a16="http://schemas.microsoft.com/office/drawing/2014/main" id="{E3DE72B0-F9F6-79E6-D67D-AF80E4FD54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57505"/>
              </p:ext>
            </p:extLst>
          </p:nvPr>
        </p:nvGraphicFramePr>
        <p:xfrm>
          <a:off x="515389" y="120016"/>
          <a:ext cx="11280371" cy="83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42">
                  <a:extLst>
                    <a:ext uri="{9D8B030D-6E8A-4147-A177-3AD203B41FA5}">
                      <a16:colId xmlns:a16="http://schemas.microsoft.com/office/drawing/2014/main" val="1598803728"/>
                    </a:ext>
                  </a:extLst>
                </a:gridCol>
                <a:gridCol w="2934837">
                  <a:extLst>
                    <a:ext uri="{9D8B030D-6E8A-4147-A177-3AD203B41FA5}">
                      <a16:colId xmlns:a16="http://schemas.microsoft.com/office/drawing/2014/main" val="379106667"/>
                    </a:ext>
                  </a:extLst>
                </a:gridCol>
                <a:gridCol w="3268845">
                  <a:extLst>
                    <a:ext uri="{9D8B030D-6E8A-4147-A177-3AD203B41FA5}">
                      <a16:colId xmlns:a16="http://schemas.microsoft.com/office/drawing/2014/main" val="525784467"/>
                    </a:ext>
                  </a:extLst>
                </a:gridCol>
                <a:gridCol w="2965256">
                  <a:extLst>
                    <a:ext uri="{9D8B030D-6E8A-4147-A177-3AD203B41FA5}">
                      <a16:colId xmlns:a16="http://schemas.microsoft.com/office/drawing/2014/main" val="214773082"/>
                    </a:ext>
                  </a:extLst>
                </a:gridCol>
                <a:gridCol w="1039091">
                  <a:extLst>
                    <a:ext uri="{9D8B030D-6E8A-4147-A177-3AD203B41FA5}">
                      <a16:colId xmlns:a16="http://schemas.microsoft.com/office/drawing/2014/main" val="1719293811"/>
                    </a:ext>
                  </a:extLst>
                </a:gridCol>
              </a:tblGrid>
              <a:tr h="274320">
                <a:tc rowSpan="3">
                  <a:txBody>
                    <a:bodyPr/>
                    <a:lstStyle/>
                    <a:p>
                      <a:endParaRPr lang="es-MX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s-MX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es-MX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6423106"/>
                  </a:ext>
                </a:extLst>
              </a:tr>
              <a:tr h="278130"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ORGANIGRAMA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9214395"/>
                  </a:ext>
                </a:extLst>
              </a:tr>
              <a:tr h="278130"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Código: F-RH-016</a:t>
                      </a:r>
                      <a:endParaRPr lang="es-MX" sz="9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Fecha de actualización: 10. Ene. 25</a:t>
                      </a:r>
                      <a:endParaRPr lang="es-MX" sz="9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Versión: 4.0</a:t>
                      </a:r>
                      <a:endParaRPr lang="es-MX" sz="9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74978"/>
                  </a:ext>
                </a:extLst>
              </a:tr>
            </a:tbl>
          </a:graphicData>
        </a:graphic>
      </p:graphicFrame>
      <p:sp>
        <p:nvSpPr>
          <p:cNvPr id="12" name="Marcador de pie de página 11">
            <a:extLst>
              <a:ext uri="{FF2B5EF4-FFF2-40B4-BE49-F238E27FC236}">
                <a16:creationId xmlns:a16="http://schemas.microsoft.com/office/drawing/2014/main" id="{AB6B7E26-1837-8DEC-185A-3A9FC0360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438726"/>
            <a:ext cx="3086100" cy="273844"/>
          </a:xfrm>
        </p:spPr>
        <p:txBody>
          <a:bodyPr/>
          <a:lstStyle/>
          <a:p>
            <a:r>
              <a:rPr lang="es-MX" sz="1000" dirty="0">
                <a:solidFill>
                  <a:schemeClr val="bg1">
                    <a:lumMod val="50000"/>
                  </a:schemeClr>
                </a:solidFill>
              </a:rPr>
              <a:t>Página 2 de 4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5531709-88E5-BC6B-2E7E-D8F8D941E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863" y="1231501"/>
            <a:ext cx="11877421" cy="488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15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6681</TotalTime>
  <Words>49</Words>
  <Application>Microsoft Office PowerPoint</Application>
  <PresentationFormat>Panorámica</PresentationFormat>
  <Paragraphs>12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AuxSGC</dc:creator>
  <cp:lastModifiedBy>srodriguez</cp:lastModifiedBy>
  <cp:revision>65</cp:revision>
  <cp:lastPrinted>2025-01-17T16:21:08Z</cp:lastPrinted>
  <dcterms:created xsi:type="dcterms:W3CDTF">2023-09-21T21:02:16Z</dcterms:created>
  <dcterms:modified xsi:type="dcterms:W3CDTF">2026-04-21T00:33:25Z</dcterms:modified>
</cp:coreProperties>
</file>