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660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D0F7D1-1042-4081-A9DE-51054801C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A6DC0E-E25F-4B64-8C25-B859BC327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7E19F8-0B82-4BA7-8635-D7DE1703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656BE-EEEB-4811-BBA5-9323B5CA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2630F3-5CBC-4FED-8391-43C19C9EA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204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76D8EC-53F5-41CD-9AD3-49886805A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056F43-2C3B-45CD-A870-E572DDEED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5EDB8A-048F-4CC9-AB30-AE686CA01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FDD5FE-49DD-4367-A6B0-C19AF54B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C63535-3BA9-4DC9-B10A-F0875F1F0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660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90E22B-E8B6-4F55-B3CA-952BB53B4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140B05-7D7F-405B-B1F6-E8018E8CD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D5CF51-72A0-4080-94AA-5AF47611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176D9F-6840-4E65-99C5-8F5F7A20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AE669F-895F-4327-A543-5C2DA59EB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1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0C8A7-83E7-48E0-A866-3CCC1A71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F8FDF5-DDC3-4BB2-AB41-E1E41A001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E858A5-E659-4ECA-B007-709691645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FF8924-9D11-4F65-AF75-02615672C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D909DD-F475-495C-A2C1-6A3F45671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F89DC0-1628-4524-9C37-99CEE86F8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1724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0E976-F087-4A79-83B1-A66D73619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48FD55-01DA-4A07-A853-69268ABD5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930441-129B-487C-A039-0770BA71C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DB99EA-FFF2-40FC-A11B-802B0D2CAE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D38554-D9E7-4B73-937D-66B4D590C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D2E5994-C6C7-465F-B132-3C439DF1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671ADB0-0934-4243-881C-EEF5BECA4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FA9EE5-52BA-49BD-A7F5-648F1DF6B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6539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68D17-033F-42E9-BBA9-90BE37AB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0B1B1B-9D14-4551-8107-84F58A95F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BB603F-E39A-4731-ABE8-7E01614F9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797C29-BE80-45A1-A8A0-2D07102FC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982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7CB1096-A1F0-4780-9A3B-7E2BCAB2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8A4B7A-3AE7-43A6-9EFF-5958C07BE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78B496-B9BA-4327-9568-1DA0AADFF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1302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3241F-1E74-4FD0-AC61-49C5AA4E3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C88AA4-0F70-4048-85F3-B776953BB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7C2C3F-1892-46C6-B2FB-4C2EB1BB9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836494-AAE3-46E7-A213-0CC9A72D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B4C7E7-8464-495F-A879-E9A1EFEEE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FFEA2-9B34-4478-BCA3-2833D124B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834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356E8-85DC-494D-AEEC-015C2244B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D0ED022-4986-4261-9E35-936D8E503B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FC7D16-553E-4A48-AC43-7D5875B2F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294F02-4777-4B94-87C1-0ACF48DE2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4C0C70-539E-4DFC-A735-45AF0207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896F4C-A5AF-46D7-A0C8-DE0E8A2EC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3935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DFC026-D628-418B-96BD-BA36A43D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9E7032-BF7E-4323-A94F-A60E46C0F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DD8C4E-943C-49A6-A269-B88AC86F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CDC3B-AFBE-4151-828A-B01969DA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AE0966-8AD0-4CEC-BD83-DC97A43F9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142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A287B8-8B82-4CBA-B8F3-7522BB5D8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EE28BC-3D38-44AB-AD41-837F47469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1AF36B-52C7-4330-9ACF-89F7C9817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A0BE78-63A0-409F-99C7-2169A9A8A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926E15-F9E7-452D-B9E2-D789172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582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C66F9C-2661-41EB-94A6-79413A4F5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8DFC11-2E67-48C3-8FA3-CD5F40D48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5E5A21-39FF-4E41-A52D-EC701CDBE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AE42C-41DE-49C9-B804-C2BBDB5F0EEC}" type="datetimeFigureOut">
              <a:rPr lang="es-MX" smtClean="0"/>
              <a:t>03/09/2022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0D9B4E-D275-4978-86D4-1FFEA9F96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63E11A-B943-4EC7-9405-180FD67A3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4C044-A58F-4A27-8A3D-A4304FC116A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1484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9F46A2A3-1644-4F2F-8DC4-44A22C498AAC}"/>
              </a:ext>
            </a:extLst>
          </p:cNvPr>
          <p:cNvSpPr/>
          <p:nvPr/>
        </p:nvSpPr>
        <p:spPr>
          <a:xfrm>
            <a:off x="2895938" y="311135"/>
            <a:ext cx="6992304" cy="786408"/>
          </a:xfrm>
          <a:prstGeom prst="roundRect">
            <a:avLst>
              <a:gd name="adj" fmla="val 295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E8F56643-3FCD-4DCF-A773-AF7D73A1BF23}"/>
              </a:ext>
            </a:extLst>
          </p:cNvPr>
          <p:cNvSpPr/>
          <p:nvPr/>
        </p:nvSpPr>
        <p:spPr>
          <a:xfrm>
            <a:off x="4784283" y="466493"/>
            <a:ext cx="1409268" cy="4626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10 DIRECCIÓN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4595510-2E15-440A-B817-6F5E99AAA3A9}"/>
              </a:ext>
            </a:extLst>
          </p:cNvPr>
          <p:cNvSpPr/>
          <p:nvPr/>
        </p:nvSpPr>
        <p:spPr>
          <a:xfrm>
            <a:off x="7208928" y="463863"/>
            <a:ext cx="1269429" cy="48095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11 SGC</a:t>
            </a: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F95679D1-E919-4CFC-B418-1184E9AF6E12}"/>
              </a:ext>
            </a:extLst>
          </p:cNvPr>
          <p:cNvSpPr/>
          <p:nvPr/>
        </p:nvSpPr>
        <p:spPr>
          <a:xfrm>
            <a:off x="2895938" y="5307425"/>
            <a:ext cx="6992304" cy="1105260"/>
          </a:xfrm>
          <a:prstGeom prst="roundRect">
            <a:avLst>
              <a:gd name="adj" fmla="val 2873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A86892A9-C1A7-4981-9D4F-E1F7C94942B6}"/>
              </a:ext>
            </a:extLst>
          </p:cNvPr>
          <p:cNvSpPr/>
          <p:nvPr/>
        </p:nvSpPr>
        <p:spPr>
          <a:xfrm>
            <a:off x="3127506" y="5546387"/>
            <a:ext cx="1570898" cy="11732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7 RECUROS HUMANOS</a:t>
            </a:r>
          </a:p>
          <a:p>
            <a:pPr algn="ctr"/>
            <a:r>
              <a:rPr lang="es-MX" sz="1400" b="1" dirty="0"/>
              <a:t>RYS / ADP /CAPA /DESARROLLO / CLIMA LABORAL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F937B51-6516-4544-8DD3-8CB795FCBFCE}"/>
              </a:ext>
            </a:extLst>
          </p:cNvPr>
          <p:cNvSpPr/>
          <p:nvPr/>
        </p:nvSpPr>
        <p:spPr>
          <a:xfrm>
            <a:off x="5521480" y="5639184"/>
            <a:ext cx="1687447" cy="13280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8</a:t>
            </a:r>
          </a:p>
          <a:p>
            <a:pPr algn="ctr"/>
            <a:r>
              <a:rPr lang="es-MX" sz="1400" b="1" dirty="0"/>
              <a:t>MANTENIMIENTO</a:t>
            </a:r>
          </a:p>
          <a:p>
            <a:pPr algn="ctr"/>
            <a:r>
              <a:rPr lang="es-MX" sz="1400" b="1" dirty="0"/>
              <a:t>MTTO VEHICULAR/ MTTO INFRA / MTTO T.I. 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B9EF24C2-6AE5-4A98-A320-68F929F99821}"/>
              </a:ext>
            </a:extLst>
          </p:cNvPr>
          <p:cNvSpPr/>
          <p:nvPr/>
        </p:nvSpPr>
        <p:spPr>
          <a:xfrm>
            <a:off x="2967276" y="1454504"/>
            <a:ext cx="6452551" cy="3521138"/>
          </a:xfrm>
          <a:prstGeom prst="roundRect">
            <a:avLst>
              <a:gd name="adj" fmla="val 295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3" name="Rectángulo: esquinas redondeadas 82">
            <a:extLst>
              <a:ext uri="{FF2B5EF4-FFF2-40B4-BE49-F238E27FC236}">
                <a16:creationId xmlns:a16="http://schemas.microsoft.com/office/drawing/2014/main" id="{508A1650-2FB5-49F6-A84C-4F15D2C9BCA0}"/>
              </a:ext>
            </a:extLst>
          </p:cNvPr>
          <p:cNvSpPr/>
          <p:nvPr/>
        </p:nvSpPr>
        <p:spPr>
          <a:xfrm>
            <a:off x="245659" y="1800239"/>
            <a:ext cx="1504113" cy="910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 CONTEXTO DE LA ORGANIZACIÓN</a:t>
            </a:r>
          </a:p>
        </p:txBody>
      </p:sp>
      <p:sp>
        <p:nvSpPr>
          <p:cNvPr id="84" name="Rectángulo: esquinas redondeadas 83">
            <a:extLst>
              <a:ext uri="{FF2B5EF4-FFF2-40B4-BE49-F238E27FC236}">
                <a16:creationId xmlns:a16="http://schemas.microsoft.com/office/drawing/2014/main" id="{6657E4B0-47F1-4314-9992-F92B9D863677}"/>
              </a:ext>
            </a:extLst>
          </p:cNvPr>
          <p:cNvSpPr/>
          <p:nvPr/>
        </p:nvSpPr>
        <p:spPr>
          <a:xfrm>
            <a:off x="263405" y="4058223"/>
            <a:ext cx="1488855" cy="910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PARTES INTERESADAS</a:t>
            </a:r>
          </a:p>
        </p:txBody>
      </p:sp>
      <p:sp>
        <p:nvSpPr>
          <p:cNvPr id="85" name="Rectángulo: esquinas redondeadas 84">
            <a:extLst>
              <a:ext uri="{FF2B5EF4-FFF2-40B4-BE49-F238E27FC236}">
                <a16:creationId xmlns:a16="http://schemas.microsoft.com/office/drawing/2014/main" id="{85D14012-D70A-4E47-8137-2434AE3AA0E6}"/>
              </a:ext>
            </a:extLst>
          </p:cNvPr>
          <p:cNvSpPr/>
          <p:nvPr/>
        </p:nvSpPr>
        <p:spPr>
          <a:xfrm>
            <a:off x="263405" y="2960524"/>
            <a:ext cx="1488855" cy="910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 REQUISITOS DEL CLIENTE</a:t>
            </a:r>
          </a:p>
        </p:txBody>
      </p:sp>
      <p:sp>
        <p:nvSpPr>
          <p:cNvPr id="86" name="Flecha: a la derecha 85">
            <a:extLst>
              <a:ext uri="{FF2B5EF4-FFF2-40B4-BE49-F238E27FC236}">
                <a16:creationId xmlns:a16="http://schemas.microsoft.com/office/drawing/2014/main" id="{C0334BF0-A11D-4B0F-BDE8-3410233BC021}"/>
              </a:ext>
            </a:extLst>
          </p:cNvPr>
          <p:cNvSpPr/>
          <p:nvPr/>
        </p:nvSpPr>
        <p:spPr>
          <a:xfrm>
            <a:off x="1997631" y="2941927"/>
            <a:ext cx="915949" cy="891894"/>
          </a:xfrm>
          <a:prstGeom prst="rightArrow">
            <a:avLst>
              <a:gd name="adj1" fmla="val 72431"/>
              <a:gd name="adj2" fmla="val 5000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7" name="Rectángulo: esquinas redondeadas 86">
            <a:extLst>
              <a:ext uri="{FF2B5EF4-FFF2-40B4-BE49-F238E27FC236}">
                <a16:creationId xmlns:a16="http://schemas.microsoft.com/office/drawing/2014/main" id="{68445251-B9D3-4925-A4FA-80245B9A58A8}"/>
              </a:ext>
            </a:extLst>
          </p:cNvPr>
          <p:cNvSpPr/>
          <p:nvPr/>
        </p:nvSpPr>
        <p:spPr>
          <a:xfrm>
            <a:off x="123766" y="1529465"/>
            <a:ext cx="1749702" cy="369614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3" name="Flecha: a la derecha 92">
            <a:extLst>
              <a:ext uri="{FF2B5EF4-FFF2-40B4-BE49-F238E27FC236}">
                <a16:creationId xmlns:a16="http://schemas.microsoft.com/office/drawing/2014/main" id="{D7C50441-F537-46EB-8C0C-54BC710E5C32}"/>
              </a:ext>
            </a:extLst>
          </p:cNvPr>
          <p:cNvSpPr/>
          <p:nvPr/>
        </p:nvSpPr>
        <p:spPr>
          <a:xfrm>
            <a:off x="9543990" y="2941927"/>
            <a:ext cx="726005" cy="891894"/>
          </a:xfrm>
          <a:prstGeom prst="rightArrow">
            <a:avLst>
              <a:gd name="adj1" fmla="val 72431"/>
              <a:gd name="adj2" fmla="val 5000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0E5AA75F-65BA-484C-B521-85CB573F202C}"/>
              </a:ext>
            </a:extLst>
          </p:cNvPr>
          <p:cNvSpPr/>
          <p:nvPr/>
        </p:nvSpPr>
        <p:spPr>
          <a:xfrm>
            <a:off x="4645430" y="2269254"/>
            <a:ext cx="966546" cy="4990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2 COMPRAS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333104F2-03AD-42B7-ADD7-C7FD0FD98439}"/>
              </a:ext>
            </a:extLst>
          </p:cNvPr>
          <p:cNvSpPr/>
          <p:nvPr/>
        </p:nvSpPr>
        <p:spPr>
          <a:xfrm>
            <a:off x="4664094" y="4070655"/>
            <a:ext cx="966546" cy="4990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5 ALMACÉN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B5E71322-FA94-4DEE-9818-5550AC6CCEEA}"/>
              </a:ext>
            </a:extLst>
          </p:cNvPr>
          <p:cNvSpPr/>
          <p:nvPr/>
        </p:nvSpPr>
        <p:spPr>
          <a:xfrm>
            <a:off x="7953952" y="4067460"/>
            <a:ext cx="966546" cy="4990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6</a:t>
            </a:r>
          </a:p>
          <a:p>
            <a:pPr algn="ctr"/>
            <a:r>
              <a:rPr lang="es-MX" sz="1400" b="1" dirty="0"/>
              <a:t>LOGISTICA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B024CBBB-D054-4985-BE5C-F2EFE25DA803}"/>
              </a:ext>
            </a:extLst>
          </p:cNvPr>
          <p:cNvSpPr/>
          <p:nvPr/>
        </p:nvSpPr>
        <p:spPr>
          <a:xfrm>
            <a:off x="7980509" y="5586156"/>
            <a:ext cx="1530504" cy="636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9</a:t>
            </a:r>
          </a:p>
          <a:p>
            <a:pPr algn="ctr"/>
            <a:r>
              <a:rPr lang="es-MX" sz="1400" b="1" dirty="0"/>
              <a:t>ADMINISTRACIÓN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3D4D0C2B-7377-41AA-BED2-7587E3F20DD3}"/>
              </a:ext>
            </a:extLst>
          </p:cNvPr>
          <p:cNvSpPr/>
          <p:nvPr/>
        </p:nvSpPr>
        <p:spPr>
          <a:xfrm>
            <a:off x="3350956" y="2870450"/>
            <a:ext cx="893283" cy="47976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1 VENTAS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5986799C-46D1-4B4B-9F5A-761F8CCED6AD}"/>
              </a:ext>
            </a:extLst>
          </p:cNvPr>
          <p:cNvSpPr/>
          <p:nvPr/>
        </p:nvSpPr>
        <p:spPr>
          <a:xfrm>
            <a:off x="7833005" y="2268037"/>
            <a:ext cx="1234795" cy="47976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4 PRODUCCIÓN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E600EF8-D727-FAE5-78F1-04DEC935293B}"/>
              </a:ext>
            </a:extLst>
          </p:cNvPr>
          <p:cNvSpPr/>
          <p:nvPr/>
        </p:nvSpPr>
        <p:spPr>
          <a:xfrm>
            <a:off x="6344602" y="2258312"/>
            <a:ext cx="966546" cy="4990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3 CALIDAD</a:t>
            </a:r>
          </a:p>
        </p:txBody>
      </p:sp>
      <p:sp>
        <p:nvSpPr>
          <p:cNvPr id="56" name="Rectángulo: esquinas redondeadas 55">
            <a:extLst>
              <a:ext uri="{FF2B5EF4-FFF2-40B4-BE49-F238E27FC236}">
                <a16:creationId xmlns:a16="http://schemas.microsoft.com/office/drawing/2014/main" id="{0BC15568-93C6-137D-831E-EC4C07A1D520}"/>
              </a:ext>
            </a:extLst>
          </p:cNvPr>
          <p:cNvSpPr/>
          <p:nvPr/>
        </p:nvSpPr>
        <p:spPr>
          <a:xfrm>
            <a:off x="2510338" y="126739"/>
            <a:ext cx="1933102" cy="433865"/>
          </a:xfrm>
          <a:prstGeom prst="roundRect">
            <a:avLst>
              <a:gd name="adj" fmla="val 38686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Procesos estratégicos</a:t>
            </a:r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440CDCFB-C79D-20A0-7003-733F5D133FCB}"/>
              </a:ext>
            </a:extLst>
          </p:cNvPr>
          <p:cNvSpPr/>
          <p:nvPr/>
        </p:nvSpPr>
        <p:spPr>
          <a:xfrm>
            <a:off x="2510338" y="1168117"/>
            <a:ext cx="1933102" cy="433865"/>
          </a:xfrm>
          <a:prstGeom prst="roundRect">
            <a:avLst>
              <a:gd name="adj" fmla="val 4497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Procesos operativos</a:t>
            </a:r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01F2834C-1988-D159-594A-70808418C9D9}"/>
              </a:ext>
            </a:extLst>
          </p:cNvPr>
          <p:cNvSpPr/>
          <p:nvPr/>
        </p:nvSpPr>
        <p:spPr>
          <a:xfrm>
            <a:off x="2510338" y="5077150"/>
            <a:ext cx="1933102" cy="433865"/>
          </a:xfrm>
          <a:prstGeom prst="roundRect">
            <a:avLst>
              <a:gd name="adj" fmla="val 4497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Procesos soporte</a:t>
            </a:r>
          </a:p>
        </p:txBody>
      </p:sp>
      <p:sp>
        <p:nvSpPr>
          <p:cNvPr id="3" name="Flecha: a la izquierda y derecha 2">
            <a:extLst>
              <a:ext uri="{FF2B5EF4-FFF2-40B4-BE49-F238E27FC236}">
                <a16:creationId xmlns:a16="http://schemas.microsoft.com/office/drawing/2014/main" id="{2A5C12E0-4159-B90F-735A-621AC7A45D6F}"/>
              </a:ext>
            </a:extLst>
          </p:cNvPr>
          <p:cNvSpPr/>
          <p:nvPr/>
        </p:nvSpPr>
        <p:spPr>
          <a:xfrm rot="5400000">
            <a:off x="5166106" y="1171990"/>
            <a:ext cx="786408" cy="418776"/>
          </a:xfrm>
          <a:prstGeom prst="leftRightArrow">
            <a:avLst>
              <a:gd name="adj1" fmla="val 48794"/>
              <a:gd name="adj2" fmla="val 5389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2" name="Flecha: a la izquierda y derecha 61">
            <a:extLst>
              <a:ext uri="{FF2B5EF4-FFF2-40B4-BE49-F238E27FC236}">
                <a16:creationId xmlns:a16="http://schemas.microsoft.com/office/drawing/2014/main" id="{A382A87B-D674-54F6-CCAC-6D47B0711E71}"/>
              </a:ext>
            </a:extLst>
          </p:cNvPr>
          <p:cNvSpPr/>
          <p:nvPr/>
        </p:nvSpPr>
        <p:spPr>
          <a:xfrm rot="5400000">
            <a:off x="7479121" y="1171990"/>
            <a:ext cx="786408" cy="418776"/>
          </a:xfrm>
          <a:prstGeom prst="leftRightArrow">
            <a:avLst>
              <a:gd name="adj1" fmla="val 48794"/>
              <a:gd name="adj2" fmla="val 5389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3" name="Flecha: a la izquierda y derecha 62">
            <a:extLst>
              <a:ext uri="{FF2B5EF4-FFF2-40B4-BE49-F238E27FC236}">
                <a16:creationId xmlns:a16="http://schemas.microsoft.com/office/drawing/2014/main" id="{6DBE8CA7-BD2D-C1C7-31CF-44D505BA9F5E}"/>
              </a:ext>
            </a:extLst>
          </p:cNvPr>
          <p:cNvSpPr/>
          <p:nvPr/>
        </p:nvSpPr>
        <p:spPr>
          <a:xfrm rot="5400000">
            <a:off x="4832822" y="4940609"/>
            <a:ext cx="786408" cy="418776"/>
          </a:xfrm>
          <a:prstGeom prst="leftRightArrow">
            <a:avLst>
              <a:gd name="adj1" fmla="val 48794"/>
              <a:gd name="adj2" fmla="val 5389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4" name="Flecha: a la izquierda y derecha 63">
            <a:extLst>
              <a:ext uri="{FF2B5EF4-FFF2-40B4-BE49-F238E27FC236}">
                <a16:creationId xmlns:a16="http://schemas.microsoft.com/office/drawing/2014/main" id="{068141C1-AA8F-665C-8E46-7EBD54F31CA3}"/>
              </a:ext>
            </a:extLst>
          </p:cNvPr>
          <p:cNvSpPr/>
          <p:nvPr/>
        </p:nvSpPr>
        <p:spPr>
          <a:xfrm rot="5400000">
            <a:off x="7206064" y="4947346"/>
            <a:ext cx="786408" cy="418776"/>
          </a:xfrm>
          <a:prstGeom prst="leftRightArrow">
            <a:avLst>
              <a:gd name="adj1" fmla="val 48794"/>
              <a:gd name="adj2" fmla="val 5389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5" name="Rectángulo: esquinas redondeadas 64">
            <a:extLst>
              <a:ext uri="{FF2B5EF4-FFF2-40B4-BE49-F238E27FC236}">
                <a16:creationId xmlns:a16="http://schemas.microsoft.com/office/drawing/2014/main" id="{C79E7C87-5B1A-82E4-E66B-F2B1A6B1014B}"/>
              </a:ext>
            </a:extLst>
          </p:cNvPr>
          <p:cNvSpPr/>
          <p:nvPr/>
        </p:nvSpPr>
        <p:spPr>
          <a:xfrm>
            <a:off x="10479158" y="1799951"/>
            <a:ext cx="1504113" cy="910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 CONTEXTO DE LA ORGANIZACIÓN</a:t>
            </a:r>
          </a:p>
        </p:txBody>
      </p:sp>
      <p:sp>
        <p:nvSpPr>
          <p:cNvPr id="66" name="Rectángulo: esquinas redondeadas 65">
            <a:extLst>
              <a:ext uri="{FF2B5EF4-FFF2-40B4-BE49-F238E27FC236}">
                <a16:creationId xmlns:a16="http://schemas.microsoft.com/office/drawing/2014/main" id="{89A933F9-4698-D99A-3C69-49939EB56BC2}"/>
              </a:ext>
            </a:extLst>
          </p:cNvPr>
          <p:cNvSpPr/>
          <p:nvPr/>
        </p:nvSpPr>
        <p:spPr>
          <a:xfrm>
            <a:off x="10496904" y="4057935"/>
            <a:ext cx="1488855" cy="910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PARTES INTERESADAS</a:t>
            </a:r>
          </a:p>
        </p:txBody>
      </p:sp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D5AE63E8-1ED3-E5AE-F41A-5DD27EAEC517}"/>
              </a:ext>
            </a:extLst>
          </p:cNvPr>
          <p:cNvSpPr/>
          <p:nvPr/>
        </p:nvSpPr>
        <p:spPr>
          <a:xfrm>
            <a:off x="10496904" y="2960236"/>
            <a:ext cx="1488855" cy="910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 SATISFACCIÓN DEL CLIENTE</a:t>
            </a: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183D6A77-CD0B-F993-507C-C2D4E8B08011}"/>
              </a:ext>
            </a:extLst>
          </p:cNvPr>
          <p:cNvSpPr/>
          <p:nvPr/>
        </p:nvSpPr>
        <p:spPr>
          <a:xfrm>
            <a:off x="10357265" y="1529177"/>
            <a:ext cx="1749702" cy="369614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Flecha: doblada 4">
            <a:extLst>
              <a:ext uri="{FF2B5EF4-FFF2-40B4-BE49-F238E27FC236}">
                <a16:creationId xmlns:a16="http://schemas.microsoft.com/office/drawing/2014/main" id="{E00C6031-4B6E-8323-177B-2E332689DD41}"/>
              </a:ext>
            </a:extLst>
          </p:cNvPr>
          <p:cNvSpPr/>
          <p:nvPr/>
        </p:nvSpPr>
        <p:spPr>
          <a:xfrm>
            <a:off x="3684896" y="2369213"/>
            <a:ext cx="838641" cy="470989"/>
          </a:xfrm>
          <a:prstGeom prst="ben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1" name="Flecha: doblada 50">
            <a:extLst>
              <a:ext uri="{FF2B5EF4-FFF2-40B4-BE49-F238E27FC236}">
                <a16:creationId xmlns:a16="http://schemas.microsoft.com/office/drawing/2014/main" id="{50152DC6-CB74-5493-4CCD-0655C873AAF7}"/>
              </a:ext>
            </a:extLst>
          </p:cNvPr>
          <p:cNvSpPr/>
          <p:nvPr/>
        </p:nvSpPr>
        <p:spPr>
          <a:xfrm flipV="1">
            <a:off x="3738182" y="3380458"/>
            <a:ext cx="838642" cy="1189243"/>
          </a:xfrm>
          <a:prstGeom prst="bentArrow">
            <a:avLst>
              <a:gd name="adj1" fmla="val 18490"/>
              <a:gd name="adj2" fmla="val 25000"/>
              <a:gd name="adj3" fmla="val 25000"/>
              <a:gd name="adj4" fmla="val 4375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C632D5D2-4FDA-97FB-B752-3A0E41388359}"/>
              </a:ext>
            </a:extLst>
          </p:cNvPr>
          <p:cNvSpPr/>
          <p:nvPr/>
        </p:nvSpPr>
        <p:spPr>
          <a:xfrm>
            <a:off x="5733869" y="2460447"/>
            <a:ext cx="374910" cy="18080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9D18B75-8A15-F352-5A85-059E12A92B55}"/>
              </a:ext>
            </a:extLst>
          </p:cNvPr>
          <p:cNvSpPr/>
          <p:nvPr/>
        </p:nvSpPr>
        <p:spPr>
          <a:xfrm>
            <a:off x="7367932" y="2433431"/>
            <a:ext cx="374910" cy="18080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Flecha: a la derecha 52">
            <a:extLst>
              <a:ext uri="{FF2B5EF4-FFF2-40B4-BE49-F238E27FC236}">
                <a16:creationId xmlns:a16="http://schemas.microsoft.com/office/drawing/2014/main" id="{92A0F4F3-5C14-AB0B-3DD9-58AA5D31B49A}"/>
              </a:ext>
            </a:extLst>
          </p:cNvPr>
          <p:cNvSpPr/>
          <p:nvPr/>
        </p:nvSpPr>
        <p:spPr>
          <a:xfrm>
            <a:off x="5684529" y="4239183"/>
            <a:ext cx="2124128" cy="21647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72BF73FE-6F5E-4DA0-B3E2-77BCC3AAE956}"/>
              </a:ext>
            </a:extLst>
          </p:cNvPr>
          <p:cNvSpPr/>
          <p:nvPr/>
        </p:nvSpPr>
        <p:spPr>
          <a:xfrm>
            <a:off x="7939916" y="2865511"/>
            <a:ext cx="966546" cy="4990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CALIDAD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8582FF7-D216-0DEE-8E07-D628834488ED}"/>
              </a:ext>
            </a:extLst>
          </p:cNvPr>
          <p:cNvSpPr/>
          <p:nvPr/>
        </p:nvSpPr>
        <p:spPr>
          <a:xfrm>
            <a:off x="4698404" y="3216829"/>
            <a:ext cx="966546" cy="4990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CALIDAD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DA4F6280-08E3-E878-6B6E-3C32F7D7185F}"/>
              </a:ext>
            </a:extLst>
          </p:cNvPr>
          <p:cNvSpPr/>
          <p:nvPr/>
        </p:nvSpPr>
        <p:spPr>
          <a:xfrm>
            <a:off x="7944956" y="3482270"/>
            <a:ext cx="966546" cy="4990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ALMACÉN</a:t>
            </a:r>
          </a:p>
        </p:txBody>
      </p:sp>
      <p:sp>
        <p:nvSpPr>
          <p:cNvPr id="73" name="Flecha: a la derecha 72">
            <a:extLst>
              <a:ext uri="{FF2B5EF4-FFF2-40B4-BE49-F238E27FC236}">
                <a16:creationId xmlns:a16="http://schemas.microsoft.com/office/drawing/2014/main" id="{BA6B1931-F465-9624-0B77-50EA42EE2F6E}"/>
              </a:ext>
            </a:extLst>
          </p:cNvPr>
          <p:cNvSpPr/>
          <p:nvPr/>
        </p:nvSpPr>
        <p:spPr>
          <a:xfrm rot="5400000">
            <a:off x="5038571" y="2941240"/>
            <a:ext cx="374910" cy="18080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Flecha: a la derecha 73">
            <a:extLst>
              <a:ext uri="{FF2B5EF4-FFF2-40B4-BE49-F238E27FC236}">
                <a16:creationId xmlns:a16="http://schemas.microsoft.com/office/drawing/2014/main" id="{676C8D9B-CF50-3A49-ED6C-B219A28188F9}"/>
              </a:ext>
            </a:extLst>
          </p:cNvPr>
          <p:cNvSpPr/>
          <p:nvPr/>
        </p:nvSpPr>
        <p:spPr>
          <a:xfrm rot="5400000">
            <a:off x="4994224" y="3791478"/>
            <a:ext cx="374910" cy="18080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88141D1-0167-5654-2130-C8ABBA189795}"/>
              </a:ext>
            </a:extLst>
          </p:cNvPr>
          <p:cNvSpPr txBox="1"/>
          <p:nvPr/>
        </p:nvSpPr>
        <p:spPr>
          <a:xfrm>
            <a:off x="703809" y="1428750"/>
            <a:ext cx="713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3204ED3-5B94-DA0A-A5C6-086C2EC6986E}"/>
              </a:ext>
            </a:extLst>
          </p:cNvPr>
          <p:cNvSpPr txBox="1"/>
          <p:nvPr/>
        </p:nvSpPr>
        <p:spPr>
          <a:xfrm>
            <a:off x="6239240" y="513163"/>
            <a:ext cx="92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5 / 6 / 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6C8ABE7-2F28-41F7-6F35-163828BA2F1C}"/>
              </a:ext>
            </a:extLst>
          </p:cNvPr>
          <p:cNvSpPr txBox="1"/>
          <p:nvPr/>
        </p:nvSpPr>
        <p:spPr>
          <a:xfrm>
            <a:off x="4772156" y="5933880"/>
            <a:ext cx="713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E95243B-1DB0-ABC9-1181-74F078186B7F}"/>
              </a:ext>
            </a:extLst>
          </p:cNvPr>
          <p:cNvSpPr txBox="1"/>
          <p:nvPr/>
        </p:nvSpPr>
        <p:spPr>
          <a:xfrm>
            <a:off x="3522830" y="1982195"/>
            <a:ext cx="713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306961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4603</TotalTime>
  <Words>83</Words>
  <Application>Microsoft Office PowerPoint</Application>
  <PresentationFormat>Panorámica</PresentationFormat>
  <Paragraphs>32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TUVACE ACEROS INDUSTRIALES</dc:creator>
  <cp:lastModifiedBy>SoporteEcontainer</cp:lastModifiedBy>
  <cp:revision>10</cp:revision>
  <dcterms:created xsi:type="dcterms:W3CDTF">2022-04-28T23:20:48Z</dcterms:created>
  <dcterms:modified xsi:type="dcterms:W3CDTF">2022-09-04T03:29:49Z</dcterms:modified>
</cp:coreProperties>
</file>