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42556-5EF6-92E5-42DF-62189921E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8D25FD-82F5-0EC7-EED0-AD32AB945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A2555-3820-044D-0FAF-65BCFF18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A5C9D9-DC32-1FC6-1F9B-A2062990D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D70E50-9554-D152-E1B7-40E47123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170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81C4F-5771-D8A7-D5C5-D92EDABB0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C864FF-EBFD-5B73-17B0-C8AC2A6EC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C85549-AF0F-4BC1-80BF-8147489FD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DE3429-70FD-12DE-4D3D-BCC24EBD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97BDF7-CAFE-AA4B-3A5A-4854ADF0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635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4C5C2-13A6-0E15-69B2-C2AB953D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6BCE0-5954-1E46-5FA9-BE021B15E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7A09F9-466E-ABC7-901E-B1405448E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52C8A4-085A-6E06-5214-9A401EF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0DE7C2-817E-653D-F117-48E1078C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12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7002E-F451-EC38-1D86-FD6F59CD6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9A7A2A-595E-322E-8B3E-5B8F58799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79A113-F41D-96A4-8750-970281727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194FEA-CC21-776F-5D97-9F1284706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56F6D6-A78F-7578-04A9-684C58D6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4A2741-BD74-9ED2-7385-FE492975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832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F5BC9-6A17-69DE-1350-D224D521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CEB09A-6420-1E44-540F-00A398830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63C7A3-AAE5-3AB3-C779-B24B068E4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012EF0-CF7F-AB79-38CE-EE697EE5D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682BFB-7B39-95E1-1FA0-EDFFC9ABE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64BEF6-4052-4710-9FB0-7A88E125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051DFB7-A199-305D-F580-E4ABFD890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AB0021-365A-2B75-5C6D-B97C134A6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666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81FEC-D010-D05E-A2CD-646C5468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80B1A1-D004-8EC8-C0C5-58689C65A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DF81CB-6655-D1EA-295D-EC35E023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992390-203B-E7CE-17A3-39861DCE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94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6F28C1-F9B2-1D41-05EC-2092BFC7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A03A95-FAE8-EEDE-F4B4-BC311B0E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96239D-CFCA-FF18-E4F6-D5AD21DF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944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3CA3F-F940-36B4-849B-3C843206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1E59C7-AD67-B2E9-6A59-3DBCD6407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961E0B-19B8-7B0F-D766-B747DD83F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25D53A-C48A-D1D4-DB0D-4EE7475FC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B5EE0A-1A2B-D6B1-B54B-706A389E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1C335A-5F26-4D86-1A4A-902795F1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315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0F716-A212-34B8-0CA4-22452EC3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828716-73B6-669D-CC75-4799341A3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CCC532-063C-DCB5-1205-6B7966BA4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85F3C3-6BC1-EBBD-375F-5CB559502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C61602-2AE1-A3EB-0533-39583D73E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76166F-CE24-9038-C003-2D615B6B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079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FEBE7-B823-5CE2-510C-29103E015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6F6321-BA9C-4D80-CE53-6747CFB7E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943B27-8C00-C3EE-F57F-9777E8454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9D2C9A-7B2F-EBBA-AF1B-3BC3D6E5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41C8D0-06EF-5CC7-D71A-6D6291B7A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70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9C7831-1E4C-B6BA-4AA8-0A0651650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EE9E4-02B9-1DA3-47DA-ACE96B212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0D920B-64C1-DFAB-4605-F9A7F5CAC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4D47E2-EE55-65AA-11A9-AC78082C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547433-5ABA-0A5A-60B1-A463CD73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032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47B885-6B24-0C7E-F350-ECD8A3B4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8A208C-1F97-A562-537C-44770DCDE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4A90ED-418E-E579-4536-4E745CFAC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A3C86-49C7-4467-9765-1D4A250DC63C}" type="datetimeFigureOut">
              <a:rPr lang="es-MX" smtClean="0"/>
              <a:t>24/09/2022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4E8C7-EE69-3982-68EA-2389C653F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5F289A-131C-1D3C-7936-37F78F689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753FB-07A0-4B40-989D-A9D0085014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05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C827E6D-EDB2-E316-28E6-A885A61B6BCF}"/>
              </a:ext>
            </a:extLst>
          </p:cNvPr>
          <p:cNvSpPr/>
          <p:nvPr/>
        </p:nvSpPr>
        <p:spPr>
          <a:xfrm>
            <a:off x="103227" y="0"/>
            <a:ext cx="8928478" cy="6718852"/>
          </a:xfrm>
          <a:prstGeom prst="roundRect">
            <a:avLst>
              <a:gd name="adj" fmla="val 58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r>
              <a:rPr lang="es-ES" sz="3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 TUVACE </a:t>
            </a:r>
            <a:r>
              <a:rPr lang="es-MX" sz="3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fabricamos y comercializamos bridas, conexiones industriales para alta presión, tubería, válvulas y aceros</a:t>
            </a:r>
            <a:r>
              <a:rPr lang="es-ES" sz="3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garantizando confianza </a:t>
            </a:r>
            <a:r>
              <a:rPr lang="es-ES" sz="3200" dirty="0">
                <a:solidFill>
                  <a:srgbClr val="00B0F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respaldo y </a:t>
            </a:r>
            <a:r>
              <a:rPr lang="es-ES" sz="3200" dirty="0">
                <a:solidFill>
                  <a:srgbClr val="00B0F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 mejor calidad</a:t>
            </a:r>
            <a:r>
              <a:rPr lang="es-ES" sz="3200" dirty="0">
                <a:solidFill>
                  <a:srgbClr val="00B0F0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00B0F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hacia nuestros clientes</a:t>
            </a:r>
            <a:r>
              <a:rPr lang="es-E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</a:t>
            </a:r>
            <a:r>
              <a:rPr lang="es-ES" sz="3200" dirty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decididos a ser </a:t>
            </a:r>
            <a:r>
              <a:rPr lang="es-ES" sz="32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 empresa líder y la primera opción del mercado</a:t>
            </a:r>
            <a:endParaRPr lang="es-MX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r>
              <a:rPr lang="es-ES" sz="32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</a:t>
            </a:r>
            <a:r>
              <a:rPr lang="es-E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través de gestionar nuestra </a:t>
            </a:r>
            <a:r>
              <a:rPr lang="es-ES" sz="3200" dirty="0">
                <a:solidFill>
                  <a:schemeClr val="accent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infraestructura</a:t>
            </a:r>
            <a:r>
              <a:rPr lang="es-ES" sz="32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nuestros </a:t>
            </a:r>
            <a:r>
              <a:rPr lang="es-ES" sz="3200" dirty="0">
                <a:solidFill>
                  <a:schemeClr val="accent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procesos </a:t>
            </a:r>
            <a:r>
              <a:rPr lang="es-ES" sz="3200" dirty="0">
                <a:solidFill>
                  <a:schemeClr val="accent2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 mantener </a:t>
            </a:r>
            <a:r>
              <a:rPr lang="es-ES" sz="3200" dirty="0">
                <a:solidFill>
                  <a:schemeClr val="accent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personal competente</a:t>
            </a:r>
            <a:r>
              <a:rPr lang="es-ES" sz="32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que nos ayuda a lograr el </a:t>
            </a:r>
            <a:r>
              <a:rPr lang="es-ES" sz="3200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compromiso </a:t>
            </a:r>
            <a:r>
              <a:rPr lang="es-ES" sz="3200" dirty="0">
                <a:solidFill>
                  <a:srgbClr val="7030A0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 la innovación</a:t>
            </a:r>
            <a:r>
              <a:rPr lang="es-E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</a:t>
            </a:r>
            <a:r>
              <a:rPr lang="es-ES" sz="32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cumpliendo  con los </a:t>
            </a:r>
            <a:r>
              <a:rPr lang="es-ES" sz="3200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requisitos de nuestras partes </a:t>
            </a:r>
            <a:r>
              <a:rPr lang="es-ES" sz="32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interesadas,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todo</a:t>
            </a:r>
            <a:r>
              <a:rPr lang="es-ES" sz="3200" spc="5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</a:t>
            </a:r>
            <a:r>
              <a:rPr lang="es-ES" sz="3200" spc="5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base</a:t>
            </a:r>
            <a:r>
              <a:rPr lang="es-ES" sz="3200" spc="5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</a:t>
            </a:r>
            <a:r>
              <a:rPr lang="es-ES" sz="3200" spc="5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nuestra </a:t>
            </a:r>
            <a:r>
              <a:rPr lang="es-ES" sz="3200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planeación</a:t>
            </a:r>
            <a:r>
              <a:rPr lang="es-ES" sz="3200" spc="5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estratégica</a:t>
            </a:r>
            <a:r>
              <a:rPr lang="es-E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.</a:t>
            </a:r>
            <a:endParaRPr lang="es-MX" sz="3200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7BEF5D-D154-128C-182F-B2D1561A6B4E}"/>
              </a:ext>
            </a:extLst>
          </p:cNvPr>
          <p:cNvSpPr txBox="1"/>
          <p:nvPr/>
        </p:nvSpPr>
        <p:spPr>
          <a:xfrm>
            <a:off x="9368589" y="577515"/>
            <a:ext cx="1925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BB6661-866D-2FE8-3EF0-CA2BE837DE1F}"/>
              </a:ext>
            </a:extLst>
          </p:cNvPr>
          <p:cNvSpPr txBox="1"/>
          <p:nvPr/>
        </p:nvSpPr>
        <p:spPr>
          <a:xfrm>
            <a:off x="9368589" y="1371599"/>
            <a:ext cx="1925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9F523A-86F8-D644-40AD-380496D9BD7A}"/>
              </a:ext>
            </a:extLst>
          </p:cNvPr>
          <p:cNvSpPr txBox="1"/>
          <p:nvPr/>
        </p:nvSpPr>
        <p:spPr>
          <a:xfrm>
            <a:off x="9368589" y="2165683"/>
            <a:ext cx="1925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5EFAAB-77A8-F57C-1983-AA7D100BB931}"/>
              </a:ext>
            </a:extLst>
          </p:cNvPr>
          <p:cNvSpPr txBox="1"/>
          <p:nvPr/>
        </p:nvSpPr>
        <p:spPr>
          <a:xfrm>
            <a:off x="9031705" y="2959767"/>
            <a:ext cx="269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 interesadas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D03DF81-2FF6-3C8D-6533-815E3A8450AA}"/>
              </a:ext>
            </a:extLst>
          </p:cNvPr>
          <p:cNvSpPr txBox="1"/>
          <p:nvPr/>
        </p:nvSpPr>
        <p:spPr>
          <a:xfrm>
            <a:off x="9031705" y="4417638"/>
            <a:ext cx="2951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Objetivos de calidad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21522CD-2254-6FAC-F8C5-2E3117C1AFFB}"/>
              </a:ext>
            </a:extLst>
          </p:cNvPr>
          <p:cNvSpPr txBox="1"/>
          <p:nvPr/>
        </p:nvSpPr>
        <p:spPr>
          <a:xfrm>
            <a:off x="8983578" y="5296908"/>
            <a:ext cx="269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 continua</a:t>
            </a:r>
          </a:p>
        </p:txBody>
      </p:sp>
    </p:spTree>
    <p:extLst>
      <p:ext uri="{BB962C8B-B14F-4D97-AF65-F5344CB8AC3E}">
        <p14:creationId xmlns:p14="http://schemas.microsoft.com/office/powerpoint/2010/main" val="3578292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2AF28FB-A802-D4A0-8601-5954F48DA307}"/>
              </a:ext>
            </a:extLst>
          </p:cNvPr>
          <p:cNvSpPr txBox="1"/>
          <p:nvPr/>
        </p:nvSpPr>
        <p:spPr>
          <a:xfrm>
            <a:off x="490330" y="2153444"/>
            <a:ext cx="11211340" cy="451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 TUVACE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fabricamos y comercializamos bridas, conexiones industriales para alta presión, tubería, válvulas y aceros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garantizando confianza </a:t>
            </a: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respaldo y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 mejor calidad</a:t>
            </a: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hacia nuestros clientes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decididos a ser la empresa líder y la primera opción del mercado</a:t>
            </a: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endParaRPr lang="es-MX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 través de gestionar nuestra infraestructura, nuestros procesos </a:t>
            </a: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 mantener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personal competente, que nos ayuda a lograr el compromiso </a:t>
            </a: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 la innovación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cumpliendo  con los requisitos de nuestras partes interesadas, todo</a:t>
            </a:r>
            <a:r>
              <a:rPr lang="es-ES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</a:t>
            </a:r>
            <a:r>
              <a:rPr lang="es-ES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base</a:t>
            </a:r>
            <a:r>
              <a:rPr lang="es-ES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</a:t>
            </a:r>
            <a:r>
              <a:rPr lang="es-ES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nuestra planeación</a:t>
            </a:r>
            <a:r>
              <a:rPr lang="es-ES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estratégica.</a:t>
            </a: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endParaRPr lang="es-ES" sz="1200" dirty="0"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ctr">
              <a:spcBef>
                <a:spcPts val="420"/>
              </a:spcBef>
              <a:spcAft>
                <a:spcPts val="0"/>
              </a:spcAft>
            </a:pPr>
            <a:endParaRPr lang="es-ES" dirty="0"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ctr">
              <a:spcBef>
                <a:spcPts val="420"/>
              </a:spcBef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DIRECTOR GENERAL</a:t>
            </a:r>
          </a:p>
          <a:p>
            <a:pPr marL="80645" marR="75565" algn="ctr">
              <a:spcBef>
                <a:spcPts val="420"/>
              </a:spcBef>
              <a:spcAft>
                <a:spcPts val="0"/>
              </a:spcAft>
            </a:pPr>
            <a:endParaRPr lang="es-ES" dirty="0"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ctr">
              <a:spcBef>
                <a:spcPts val="420"/>
              </a:spcBef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SAID RODRIGUEZ</a:t>
            </a: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endParaRPr lang="es-ES" sz="1200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endParaRPr lang="es-ES" sz="1200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80645" marR="75565" algn="just">
              <a:spcBef>
                <a:spcPts val="420"/>
              </a:spcBef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PO-SGC-01									REV-01</a:t>
            </a:r>
            <a:endParaRPr lang="es-MX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1026" name="Picture 2" descr="Aceros Industriales Tuvace | LinkedIn">
            <a:extLst>
              <a:ext uri="{FF2B5EF4-FFF2-40B4-BE49-F238E27FC236}">
                <a16:creationId xmlns:a16="http://schemas.microsoft.com/office/drawing/2014/main" id="{9AEA7FCC-7A01-10A1-138B-15113D7C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10" y="4572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504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193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TUVACE ACEROS INDUSTRIALES</dc:creator>
  <cp:lastModifiedBy>SoporteEcontainer</cp:lastModifiedBy>
  <cp:revision>4</cp:revision>
  <dcterms:created xsi:type="dcterms:W3CDTF">2022-05-03T16:19:02Z</dcterms:created>
  <dcterms:modified xsi:type="dcterms:W3CDTF">2022-09-25T02:36:14Z</dcterms:modified>
</cp:coreProperties>
</file>